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83" r:id="rId6"/>
    <p:sldId id="284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5" r:id="rId3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8AAD9-0B2B-4255-A7F4-FCB1A88A6450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AF1CE-E734-471C-9143-BCEA4F6E62F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AF1CE-E734-471C-9143-BCEA4F6E62F6}" type="slidenum">
              <a:rPr lang="tr-TR" smtClean="0"/>
              <a:t>11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18.12.2020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18.12.2020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18.12.2020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18.12.2020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18.12.2020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18.12.2020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18.12.2020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18.12.2020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18.12.2020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18.12.2020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18.12.2020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pPr/>
              <a:t>18.12.2020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857388"/>
          </a:xfrm>
        </p:spPr>
        <p:txBody>
          <a:bodyPr>
            <a:noAutofit/>
          </a:bodyPr>
          <a:lstStyle/>
          <a:p>
            <a:r>
              <a:rPr lang="tr-TR" sz="6600" dirty="0" smtClean="0"/>
              <a:t>TEST ÇÖZME TEKNİKLERİ</a:t>
            </a:r>
            <a:endParaRPr lang="tr-TR" sz="6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PSİKOLOJİK DANIŞMAN VE REHBER ÖĞRETMEN 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İLKNUR DURDU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1365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4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/>
              <a:t>SORULARA ÖN YARGILI YAKLAŞMAYIN.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DAHA SORUYU </a:t>
            </a:r>
            <a:r>
              <a:rPr lang="tr-TR" dirty="0"/>
              <a:t>OKUMADAN SORUYU ZOR YA DA</a:t>
            </a:r>
          </a:p>
          <a:p>
            <a:pPr algn="ctr">
              <a:buNone/>
            </a:pPr>
            <a:r>
              <a:rPr lang="tr-TR" dirty="0"/>
              <a:t>KOLAY DİYE NİTELENDİRMEYİN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849291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5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tr-TR" dirty="0"/>
              <a:t>SORU ÇÖZERKEN KENDİNİZE </a:t>
            </a:r>
            <a:r>
              <a:rPr lang="tr-TR" dirty="0" smtClean="0"/>
              <a:t>ZAMAN KISITLAMASI</a:t>
            </a:r>
          </a:p>
          <a:p>
            <a:pPr algn="ctr">
              <a:buNone/>
            </a:pPr>
            <a:r>
              <a:rPr lang="tr-TR" dirty="0" smtClean="0"/>
              <a:t>KOYUN</a:t>
            </a:r>
            <a:r>
              <a:rPr lang="tr-TR" dirty="0"/>
              <a:t>.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ÇOK </a:t>
            </a:r>
            <a:r>
              <a:rPr lang="tr-TR" dirty="0"/>
              <a:t>SORU ÇÖZMEK AYNI </a:t>
            </a:r>
            <a:r>
              <a:rPr lang="tr-TR" dirty="0" smtClean="0"/>
              <a:t>ZAMAN DİKKATSİZLİK</a:t>
            </a:r>
          </a:p>
          <a:p>
            <a:pPr algn="ctr">
              <a:buNone/>
            </a:pPr>
            <a:r>
              <a:rPr lang="tr-TR" dirty="0" smtClean="0"/>
              <a:t>HATALARININ</a:t>
            </a:r>
            <a:r>
              <a:rPr lang="tr-TR" dirty="0"/>
              <a:t> </a:t>
            </a:r>
            <a:r>
              <a:rPr lang="tr-TR" dirty="0" smtClean="0"/>
              <a:t>AZALMASINA </a:t>
            </a:r>
            <a:r>
              <a:rPr lang="tr-TR" dirty="0"/>
              <a:t>YARDIMCI OLUR.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SORULARI </a:t>
            </a:r>
            <a:r>
              <a:rPr lang="tr-TR" dirty="0"/>
              <a:t>SÜRE TUTARAK </a:t>
            </a:r>
            <a:r>
              <a:rPr lang="tr-TR" dirty="0" smtClean="0"/>
              <a:t>ÇÖZÜN. ÇÜNKÜ GERÇEK</a:t>
            </a:r>
          </a:p>
          <a:p>
            <a:pPr algn="ctr">
              <a:buNone/>
            </a:pPr>
            <a:r>
              <a:rPr lang="tr-TR" dirty="0" smtClean="0"/>
              <a:t>SINAV </a:t>
            </a:r>
            <a:r>
              <a:rPr lang="tr-TR" dirty="0"/>
              <a:t>SADECE </a:t>
            </a:r>
            <a:r>
              <a:rPr lang="tr-TR" dirty="0" smtClean="0"/>
              <a:t>BİLGİNİZİ DEĞİL </a:t>
            </a:r>
            <a:r>
              <a:rPr lang="tr-TR" dirty="0"/>
              <a:t>BİLGİ </a:t>
            </a:r>
            <a:r>
              <a:rPr lang="tr-TR" dirty="0" smtClean="0"/>
              <a:t>KULLANMA</a:t>
            </a:r>
          </a:p>
          <a:p>
            <a:pPr algn="ctr">
              <a:buNone/>
            </a:pPr>
            <a:r>
              <a:rPr lang="tr-TR" dirty="0" smtClean="0"/>
              <a:t>HIZINIZI DA ÖLÇMEKTEDİR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62600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6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tr-TR" dirty="0"/>
              <a:t>SINAV SÜRECİNDE SORULARI </a:t>
            </a:r>
            <a:r>
              <a:rPr lang="tr-TR" dirty="0" smtClean="0"/>
              <a:t>KİTAPÇIK ÜZERİNDE</a:t>
            </a:r>
          </a:p>
          <a:p>
            <a:pPr algn="ctr">
              <a:buNone/>
            </a:pPr>
            <a:r>
              <a:rPr lang="tr-TR" dirty="0" smtClean="0"/>
              <a:t>ÇÖZMEK </a:t>
            </a:r>
            <a:r>
              <a:rPr lang="tr-TR" dirty="0"/>
              <a:t>VE </a:t>
            </a:r>
            <a:r>
              <a:rPr lang="tr-TR" dirty="0" smtClean="0"/>
              <a:t>KİTAPÇIĞA İŞARETLEMEK YETERLİ</a:t>
            </a:r>
          </a:p>
          <a:p>
            <a:pPr algn="ctr">
              <a:buNone/>
            </a:pPr>
            <a:r>
              <a:rPr lang="tr-TR" dirty="0" smtClean="0"/>
              <a:t>DEĞİLDİR; MUTLAKA </a:t>
            </a:r>
            <a:r>
              <a:rPr lang="tr-TR" dirty="0"/>
              <a:t>OPTİK FORMA KODLAMA</a:t>
            </a:r>
          </a:p>
          <a:p>
            <a:pPr algn="ctr">
              <a:buNone/>
            </a:pPr>
            <a:r>
              <a:rPr lang="tr-TR" dirty="0"/>
              <a:t>YAPILMALIDIR.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HER </a:t>
            </a:r>
            <a:r>
              <a:rPr lang="tr-TR" dirty="0"/>
              <a:t>BİR SORUYU ÇÖZDÜKTEN </a:t>
            </a:r>
            <a:r>
              <a:rPr lang="tr-TR" dirty="0" smtClean="0"/>
              <a:t>HEMEN SONRA</a:t>
            </a:r>
          </a:p>
          <a:p>
            <a:pPr algn="ctr">
              <a:buNone/>
            </a:pPr>
            <a:r>
              <a:rPr lang="tr-TR" dirty="0" smtClean="0"/>
              <a:t>OPTİK </a:t>
            </a:r>
            <a:r>
              <a:rPr lang="tr-TR" dirty="0"/>
              <a:t>FORMDA </a:t>
            </a:r>
            <a:r>
              <a:rPr lang="tr-TR" dirty="0" smtClean="0"/>
              <a:t>SORUNUN CEVABI </a:t>
            </a:r>
            <a:r>
              <a:rPr lang="tr-TR" dirty="0"/>
              <a:t>İŞARETLENİR.</a:t>
            </a:r>
          </a:p>
          <a:p>
            <a:pPr algn="ctr">
              <a:buNone/>
            </a:pPr>
            <a:r>
              <a:rPr lang="tr-TR" dirty="0"/>
              <a:t>İŞARETLEME ESNASINDA GEÇEN </a:t>
            </a:r>
            <a:r>
              <a:rPr lang="tr-TR" dirty="0" smtClean="0"/>
              <a:t>ZAMAN AYNI</a:t>
            </a:r>
          </a:p>
          <a:p>
            <a:pPr algn="ctr">
              <a:buNone/>
            </a:pPr>
            <a:r>
              <a:rPr lang="tr-TR" dirty="0" smtClean="0"/>
              <a:t>ZAMANDA </a:t>
            </a:r>
            <a:r>
              <a:rPr lang="tr-TR" dirty="0"/>
              <a:t>SİZİ DİNLENDİRİR</a:t>
            </a:r>
          </a:p>
        </p:txBody>
      </p:sp>
    </p:spTree>
    <p:extLst>
      <p:ext uri="{BB962C8B-B14F-4D97-AF65-F5344CB8AC3E}">
        <p14:creationId xmlns="" xmlns:p14="http://schemas.microsoft.com/office/powerpoint/2010/main" val="3498532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7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r-TR" dirty="0"/>
              <a:t>KISA SORULAR KOLAY, UZUN </a:t>
            </a:r>
            <a:r>
              <a:rPr lang="tr-TR" dirty="0" smtClean="0"/>
              <a:t>SORULAR ZORDUR</a:t>
            </a:r>
          </a:p>
          <a:p>
            <a:pPr algn="ctr">
              <a:buNone/>
            </a:pPr>
            <a:r>
              <a:rPr lang="tr-TR" dirty="0" smtClean="0"/>
              <a:t>ÖNYARGISIYLA SORULARA YAKLAŞMAYIN</a:t>
            </a:r>
            <a:r>
              <a:rPr lang="tr-TR" dirty="0"/>
              <a:t>.</a:t>
            </a:r>
          </a:p>
          <a:p>
            <a:pPr algn="ctr">
              <a:buNone/>
            </a:pPr>
            <a:r>
              <a:rPr lang="tr-TR" dirty="0"/>
              <a:t>UZUN </a:t>
            </a:r>
            <a:r>
              <a:rPr lang="tr-TR" dirty="0" smtClean="0"/>
              <a:t>SORULARDA KULLANABİLECEĞİNİZ BİLGİ</a:t>
            </a:r>
          </a:p>
          <a:p>
            <a:pPr algn="ctr">
              <a:buNone/>
            </a:pPr>
            <a:r>
              <a:rPr lang="tr-TR" dirty="0" smtClean="0"/>
              <a:t>VE</a:t>
            </a:r>
            <a:r>
              <a:rPr lang="tr-TR" dirty="0"/>
              <a:t> </a:t>
            </a:r>
            <a:r>
              <a:rPr lang="tr-TR" dirty="0" smtClean="0"/>
              <a:t>İPUCUNUN </a:t>
            </a:r>
            <a:r>
              <a:rPr lang="tr-TR" dirty="0"/>
              <a:t>DAHA FAZLA </a:t>
            </a:r>
            <a:r>
              <a:rPr lang="tr-TR" dirty="0" smtClean="0"/>
              <a:t>OLDUĞUNU</a:t>
            </a:r>
          </a:p>
          <a:p>
            <a:pPr algn="ctr">
              <a:buNone/>
            </a:pPr>
            <a:r>
              <a:rPr lang="tr-TR" dirty="0" smtClean="0"/>
              <a:t>UNUTMAYIN. DİKKATLİ </a:t>
            </a:r>
            <a:r>
              <a:rPr lang="tr-TR" dirty="0"/>
              <a:t>BİR </a:t>
            </a:r>
            <a:r>
              <a:rPr lang="tr-TR" dirty="0" smtClean="0"/>
              <a:t>ŞEKİLDE</a:t>
            </a:r>
          </a:p>
          <a:p>
            <a:pPr algn="ctr">
              <a:buNone/>
            </a:pPr>
            <a:r>
              <a:rPr lang="tr-TR" dirty="0" smtClean="0"/>
              <a:t>OKUDUĞUNUZDA BU TİP SORULARI KOLAYLIKLA</a:t>
            </a:r>
          </a:p>
          <a:p>
            <a:pPr algn="ctr">
              <a:buNone/>
            </a:pPr>
            <a:r>
              <a:rPr lang="tr-TR" dirty="0" smtClean="0"/>
              <a:t>ÇÖZEBİLİRSİNİZ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016055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8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tr-TR" dirty="0"/>
              <a:t>SINAVDA ÜST ÜSTE </a:t>
            </a:r>
            <a:r>
              <a:rPr lang="tr-TR" dirty="0" smtClean="0"/>
              <a:t>YAPAMADIĞINIZ SORULAR</a:t>
            </a:r>
          </a:p>
          <a:p>
            <a:pPr algn="ctr">
              <a:buNone/>
            </a:pPr>
            <a:r>
              <a:rPr lang="tr-TR" dirty="0" smtClean="0"/>
              <a:t>OLDUĞUNDA MORALİNİZ BOZULABİLİR</a:t>
            </a:r>
            <a:r>
              <a:rPr lang="tr-TR" dirty="0"/>
              <a:t>. BU </a:t>
            </a:r>
            <a:r>
              <a:rPr lang="tr-TR" dirty="0" smtClean="0"/>
              <a:t>DA</a:t>
            </a:r>
          </a:p>
          <a:p>
            <a:pPr algn="ctr">
              <a:buNone/>
            </a:pPr>
            <a:r>
              <a:rPr lang="tr-TR" dirty="0" smtClean="0"/>
              <a:t>DİKKATSİZLİK </a:t>
            </a:r>
            <a:r>
              <a:rPr lang="tr-TR" dirty="0"/>
              <a:t>HATALARI </a:t>
            </a:r>
            <a:r>
              <a:rPr lang="tr-TR" dirty="0" smtClean="0"/>
              <a:t>YAPMANIZA NEDEN</a:t>
            </a:r>
          </a:p>
          <a:p>
            <a:pPr algn="ctr">
              <a:buNone/>
            </a:pPr>
            <a:r>
              <a:rPr lang="tr-TR" dirty="0" smtClean="0"/>
              <a:t>OLABİLİR. BÖYLE </a:t>
            </a:r>
            <a:r>
              <a:rPr lang="tr-TR" dirty="0"/>
              <a:t>ZAMANLARDA SORULARIN HEP</a:t>
            </a:r>
          </a:p>
          <a:p>
            <a:pPr algn="ctr">
              <a:buNone/>
            </a:pPr>
            <a:r>
              <a:rPr lang="tr-TR" dirty="0"/>
              <a:t>BÖYLE OLMAYACAĞINI, KOLAY VE </a:t>
            </a:r>
            <a:r>
              <a:rPr lang="tr-TR" dirty="0" smtClean="0"/>
              <a:t>ZOR SORULARIN</a:t>
            </a:r>
          </a:p>
          <a:p>
            <a:pPr algn="ctr">
              <a:buNone/>
            </a:pPr>
            <a:r>
              <a:rPr lang="tr-TR" dirty="0" smtClean="0"/>
              <a:t>KARIŞIK OLARAK DİZİLDİĞİNİ</a:t>
            </a:r>
            <a:r>
              <a:rPr lang="tr-TR" dirty="0"/>
              <a:t>, BELKİ DE </a:t>
            </a:r>
            <a:r>
              <a:rPr lang="tr-TR" dirty="0" smtClean="0"/>
              <a:t>BUNDAN</a:t>
            </a:r>
          </a:p>
          <a:p>
            <a:pPr algn="ctr">
              <a:buNone/>
            </a:pPr>
            <a:r>
              <a:rPr lang="tr-TR" dirty="0" smtClean="0"/>
              <a:t>SONRA</a:t>
            </a:r>
            <a:r>
              <a:rPr lang="tr-TR" dirty="0"/>
              <a:t> </a:t>
            </a:r>
            <a:r>
              <a:rPr lang="tr-TR" dirty="0" smtClean="0"/>
              <a:t>BİRÇOK </a:t>
            </a:r>
            <a:r>
              <a:rPr lang="tr-TR" dirty="0"/>
              <a:t>SORUYU ÇÖZEBİLECEĞİNİZİ</a:t>
            </a:r>
          </a:p>
          <a:p>
            <a:pPr algn="ctr">
              <a:buNone/>
            </a:pPr>
            <a:r>
              <a:rPr lang="tr-TR" dirty="0"/>
              <a:t>KENDİNİZE HATIRLATIN.</a:t>
            </a:r>
          </a:p>
        </p:txBody>
      </p:sp>
    </p:spTree>
    <p:extLst>
      <p:ext uri="{BB962C8B-B14F-4D97-AF65-F5344CB8AC3E}">
        <p14:creationId xmlns="" xmlns:p14="http://schemas.microsoft.com/office/powerpoint/2010/main" val="955165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9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r-TR" dirty="0"/>
              <a:t>ÇÖZEMEDİĞİNİZ SORULAR </a:t>
            </a:r>
            <a:r>
              <a:rPr lang="tr-TR" dirty="0" smtClean="0"/>
              <a:t>OLDUĞUNDA YANINA</a:t>
            </a:r>
          </a:p>
          <a:p>
            <a:pPr algn="ctr">
              <a:buNone/>
            </a:pPr>
            <a:r>
              <a:rPr lang="tr-TR" dirty="0" smtClean="0"/>
              <a:t>İŞARET</a:t>
            </a:r>
            <a:r>
              <a:rPr lang="tr-TR" dirty="0"/>
              <a:t>(?) KOYUP </a:t>
            </a:r>
            <a:r>
              <a:rPr lang="tr-TR" dirty="0" smtClean="0"/>
              <a:t>SÜRENİZ YETERSE TEKRAR</a:t>
            </a:r>
          </a:p>
          <a:p>
            <a:pPr algn="ctr">
              <a:buNone/>
            </a:pPr>
            <a:r>
              <a:rPr lang="tr-TR" dirty="0" smtClean="0"/>
              <a:t>DÖNÜP BAKABİLİRSİNİZ</a:t>
            </a:r>
            <a:r>
              <a:rPr lang="tr-TR" dirty="0"/>
              <a:t>.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SORUYLA İNATLAŞMAYIN. BÖYLECE </a:t>
            </a:r>
            <a:r>
              <a:rPr lang="tr-TR" dirty="0"/>
              <a:t>BİR </a:t>
            </a:r>
            <a:r>
              <a:rPr lang="tr-TR" dirty="0" smtClean="0"/>
              <a:t>SORU</a:t>
            </a:r>
          </a:p>
          <a:p>
            <a:pPr algn="ctr">
              <a:buNone/>
            </a:pPr>
            <a:r>
              <a:rPr lang="tr-TR" dirty="0" smtClean="0"/>
              <a:t>ÜZERİNDE ÇOK UZUN </a:t>
            </a:r>
            <a:r>
              <a:rPr lang="tr-TR" dirty="0"/>
              <a:t>SÜRE </a:t>
            </a:r>
            <a:r>
              <a:rPr lang="tr-TR" dirty="0" smtClean="0"/>
              <a:t>ZAMAN</a:t>
            </a:r>
          </a:p>
          <a:p>
            <a:pPr algn="ctr">
              <a:buNone/>
            </a:pPr>
            <a:r>
              <a:rPr lang="tr-TR" dirty="0" smtClean="0"/>
              <a:t>KAYBETMEZSİNİZ VE SORUYU </a:t>
            </a:r>
            <a:r>
              <a:rPr lang="tr-TR" dirty="0"/>
              <a:t>İŞARET </a:t>
            </a:r>
            <a:r>
              <a:rPr lang="tr-TR" dirty="0" smtClean="0"/>
              <a:t>SAYESİNDE</a:t>
            </a:r>
          </a:p>
          <a:p>
            <a:pPr algn="ctr">
              <a:buNone/>
            </a:pPr>
            <a:r>
              <a:rPr lang="tr-TR" dirty="0" smtClean="0"/>
              <a:t>KOLAY</a:t>
            </a:r>
            <a:r>
              <a:rPr lang="tr-TR" dirty="0"/>
              <a:t> </a:t>
            </a:r>
            <a:r>
              <a:rPr lang="tr-TR" dirty="0" smtClean="0"/>
              <a:t>BULURSUNUZ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015145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10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/>
              <a:t>BÜTÜN ŞIKLARI </a:t>
            </a:r>
            <a:r>
              <a:rPr lang="tr-TR" dirty="0" smtClean="0"/>
              <a:t>OKUYUP İŞARETLEMENİZİ ÖYLE</a:t>
            </a:r>
          </a:p>
          <a:p>
            <a:pPr algn="ctr">
              <a:buNone/>
            </a:pPr>
            <a:r>
              <a:rPr lang="tr-TR" dirty="0" smtClean="0"/>
              <a:t>YAPIN</a:t>
            </a:r>
            <a:r>
              <a:rPr lang="tr-TR" dirty="0"/>
              <a:t>.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ACELECİ DAVRANMAK SORULARI YANLIŞ</a:t>
            </a:r>
          </a:p>
          <a:p>
            <a:pPr algn="ctr">
              <a:buNone/>
            </a:pPr>
            <a:r>
              <a:rPr lang="tr-TR" dirty="0" smtClean="0"/>
              <a:t>CEVAPLAMANIZA</a:t>
            </a:r>
            <a:r>
              <a:rPr lang="tr-TR" dirty="0"/>
              <a:t> </a:t>
            </a:r>
            <a:r>
              <a:rPr lang="tr-TR" dirty="0" smtClean="0"/>
              <a:t>NEDEN </a:t>
            </a:r>
            <a:r>
              <a:rPr lang="tr-TR" dirty="0"/>
              <a:t>OLABİLİR.</a:t>
            </a:r>
          </a:p>
        </p:txBody>
      </p:sp>
    </p:spTree>
    <p:extLst>
      <p:ext uri="{BB962C8B-B14F-4D97-AF65-F5344CB8AC3E}">
        <p14:creationId xmlns="" xmlns:p14="http://schemas.microsoft.com/office/powerpoint/2010/main" val="2572883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11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20" y="1500174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dirty="0"/>
              <a:t>SORU KÖKLERİNDE GEÇEN </a:t>
            </a:r>
            <a:r>
              <a:rPr lang="tr-TR" dirty="0" smtClean="0"/>
              <a:t>YARGI KALIPLARINA</a:t>
            </a:r>
          </a:p>
          <a:p>
            <a:pPr algn="ctr">
              <a:buNone/>
            </a:pPr>
            <a:r>
              <a:rPr lang="tr-TR" dirty="0" smtClean="0"/>
              <a:t>DİKKAT </a:t>
            </a:r>
            <a:r>
              <a:rPr lang="tr-TR" dirty="0"/>
              <a:t>EDİN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‘’ </a:t>
            </a:r>
            <a:r>
              <a:rPr lang="tr-TR" dirty="0"/>
              <a:t>DEĞİLDİR, ASLA, </a:t>
            </a:r>
            <a:r>
              <a:rPr lang="tr-TR" dirty="0" smtClean="0"/>
              <a:t>OLAMAZ, ÇIKARILAMAZ,</a:t>
            </a:r>
          </a:p>
          <a:p>
            <a:pPr algn="ctr">
              <a:buNone/>
            </a:pPr>
            <a:r>
              <a:rPr lang="tr-TR" dirty="0" smtClean="0"/>
              <a:t>YANLIŞTIR</a:t>
            </a:r>
            <a:r>
              <a:rPr lang="tr-TR" dirty="0"/>
              <a:t>…’’ </a:t>
            </a:r>
            <a:r>
              <a:rPr lang="tr-TR" dirty="0" smtClean="0"/>
              <a:t>GİBİ İFADELERİ GÖZDEN</a:t>
            </a:r>
          </a:p>
          <a:p>
            <a:pPr algn="ctr">
              <a:buNone/>
            </a:pPr>
            <a:r>
              <a:rPr lang="tr-TR" dirty="0" smtClean="0"/>
              <a:t>KAÇIRMAMAYA</a:t>
            </a:r>
            <a:r>
              <a:rPr lang="tr-TR" dirty="0"/>
              <a:t> </a:t>
            </a:r>
            <a:r>
              <a:rPr lang="tr-TR" dirty="0" smtClean="0"/>
              <a:t>DİKKAT </a:t>
            </a:r>
            <a:r>
              <a:rPr lang="tr-TR" dirty="0"/>
              <a:t>EDİN.</a:t>
            </a:r>
          </a:p>
        </p:txBody>
      </p:sp>
      <p:sp>
        <p:nvSpPr>
          <p:cNvPr id="4" name="3 Aşağı Ok"/>
          <p:cNvSpPr/>
          <p:nvPr/>
        </p:nvSpPr>
        <p:spPr>
          <a:xfrm>
            <a:off x="3500430" y="2571744"/>
            <a:ext cx="1143008" cy="142876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49135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12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78634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tr-TR" dirty="0"/>
              <a:t>PARAGRAF SORULARINDA ÖNCE </a:t>
            </a:r>
            <a:r>
              <a:rPr lang="tr-TR" dirty="0" smtClean="0"/>
              <a:t>SORU KÖKÜNÜ</a:t>
            </a:r>
          </a:p>
          <a:p>
            <a:pPr algn="ctr">
              <a:buNone/>
            </a:pPr>
            <a:r>
              <a:rPr lang="tr-TR" dirty="0" smtClean="0"/>
              <a:t>OKUYUN</a:t>
            </a:r>
            <a:r>
              <a:rPr lang="tr-TR" dirty="0"/>
              <a:t>.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UZUN </a:t>
            </a:r>
            <a:r>
              <a:rPr lang="tr-TR" dirty="0"/>
              <a:t>PARAGRAF </a:t>
            </a:r>
            <a:r>
              <a:rPr lang="tr-TR" dirty="0" smtClean="0"/>
              <a:t>SORULARINA ÖNYARGI İLE</a:t>
            </a:r>
          </a:p>
          <a:p>
            <a:pPr algn="ctr">
              <a:buNone/>
            </a:pPr>
            <a:r>
              <a:rPr lang="tr-TR" dirty="0" smtClean="0"/>
              <a:t>YAKLAŞMAYIN</a:t>
            </a:r>
            <a:r>
              <a:rPr lang="tr-TR" dirty="0"/>
              <a:t>.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ÖNCE </a:t>
            </a:r>
            <a:r>
              <a:rPr lang="tr-TR" dirty="0"/>
              <a:t>SORU KÖKÜNÜ SONRA </a:t>
            </a:r>
            <a:r>
              <a:rPr lang="tr-TR" dirty="0" smtClean="0"/>
              <a:t>PARAGRAFI</a:t>
            </a:r>
          </a:p>
          <a:p>
            <a:pPr algn="ctr">
              <a:buNone/>
            </a:pPr>
            <a:r>
              <a:rPr lang="tr-TR" dirty="0" smtClean="0"/>
              <a:t>OKUYARAK </a:t>
            </a:r>
            <a:r>
              <a:rPr lang="tr-TR" dirty="0"/>
              <a:t>DOĞRU </a:t>
            </a:r>
            <a:r>
              <a:rPr lang="tr-TR" dirty="0" smtClean="0"/>
              <a:t>CEVABI ZORLANMADAN</a:t>
            </a:r>
          </a:p>
          <a:p>
            <a:pPr algn="ctr">
              <a:buNone/>
            </a:pPr>
            <a:r>
              <a:rPr lang="tr-TR" dirty="0" smtClean="0"/>
              <a:t>BULABİLİRSİNİZ</a:t>
            </a:r>
            <a:r>
              <a:rPr lang="tr-TR" dirty="0"/>
              <a:t>.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GENELDE </a:t>
            </a:r>
            <a:r>
              <a:rPr lang="tr-TR" dirty="0"/>
              <a:t>CEVAP PARAGRAFIN </a:t>
            </a:r>
            <a:r>
              <a:rPr lang="tr-TR" dirty="0" smtClean="0"/>
              <a:t>İÇİNDE</a:t>
            </a:r>
          </a:p>
          <a:p>
            <a:pPr algn="ctr">
              <a:buNone/>
            </a:pPr>
            <a:r>
              <a:rPr lang="tr-TR" dirty="0" smtClean="0"/>
              <a:t>GİZLENMİŞTİR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869922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13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dirty="0"/>
              <a:t>YANLIŞ OLMADIĞINA EMİN </a:t>
            </a:r>
            <a:r>
              <a:rPr lang="tr-TR" dirty="0" smtClean="0"/>
              <a:t>OLMADIKÇA İLK</a:t>
            </a:r>
          </a:p>
          <a:p>
            <a:pPr algn="ctr">
              <a:buNone/>
            </a:pPr>
            <a:r>
              <a:rPr lang="tr-TR" dirty="0" smtClean="0"/>
              <a:t>İŞARETLEDİĞİNİZ SORUYU DEĞİŞTİRMEYİN</a:t>
            </a:r>
            <a:r>
              <a:rPr lang="tr-TR" dirty="0"/>
              <a:t>.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SORU </a:t>
            </a:r>
            <a:r>
              <a:rPr lang="tr-TR" dirty="0"/>
              <a:t>TAM OKUYUP VE </a:t>
            </a:r>
            <a:r>
              <a:rPr lang="tr-TR" dirty="0" smtClean="0"/>
              <a:t>DOĞRU ANLAYARAK</a:t>
            </a:r>
          </a:p>
          <a:p>
            <a:pPr algn="ctr">
              <a:buNone/>
            </a:pPr>
            <a:r>
              <a:rPr lang="tr-TR" dirty="0" smtClean="0"/>
              <a:t>ÇÖZDÜĞÜNÜZ SORULARIN CEVABINI</a:t>
            </a:r>
          </a:p>
          <a:p>
            <a:pPr algn="ctr">
              <a:buNone/>
            </a:pPr>
            <a:r>
              <a:rPr lang="tr-TR" dirty="0" smtClean="0"/>
              <a:t>DEĞİŞTİRMEYİN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589180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SINAVLA İLGİLİ ŞİKAYETLER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İLK </a:t>
            </a:r>
            <a:r>
              <a:rPr lang="tr-TR" dirty="0"/>
              <a:t>DOĞRU GÖRDÜĞÜM CEVABI İŞARETLİYORUM, DİĞERLERİNE</a:t>
            </a:r>
          </a:p>
          <a:p>
            <a:pPr>
              <a:buNone/>
            </a:pPr>
            <a:r>
              <a:rPr lang="tr-TR" dirty="0"/>
              <a:t>BAKMIYORUM.</a:t>
            </a:r>
          </a:p>
          <a:p>
            <a:r>
              <a:rPr lang="tr-TR" dirty="0"/>
              <a:t>UZUN SORULARI HİÇ OKUMUYORUM.</a:t>
            </a:r>
          </a:p>
          <a:p>
            <a:r>
              <a:rPr lang="tr-TR" dirty="0"/>
              <a:t>SINAVDA ÇÖZEMEDİĞİM SORU İLE KARŞILAŞINCA SİNİRLENİP SINAVA</a:t>
            </a:r>
          </a:p>
          <a:p>
            <a:pPr>
              <a:buNone/>
            </a:pPr>
            <a:r>
              <a:rPr lang="tr-TR" dirty="0"/>
              <a:t>KÜSÜYORUM.</a:t>
            </a:r>
          </a:p>
          <a:p>
            <a:r>
              <a:rPr lang="tr-TR" dirty="0"/>
              <a:t>KİTAPÇIKTA İŞARETLEDİĞİM BÜTÜN </a:t>
            </a:r>
            <a:r>
              <a:rPr lang="tr-TR" dirty="0" smtClean="0"/>
              <a:t>SORULARI SINAVIN </a:t>
            </a:r>
            <a:r>
              <a:rPr lang="tr-TR" dirty="0"/>
              <a:t>SONUNA DOĞRU,</a:t>
            </a:r>
          </a:p>
          <a:p>
            <a:pPr>
              <a:buNone/>
            </a:pPr>
            <a:r>
              <a:rPr lang="tr-TR" dirty="0"/>
              <a:t>TOPLU OLARAK OPTİĞE GEÇİRİYORUM.</a:t>
            </a:r>
          </a:p>
          <a:p>
            <a:r>
              <a:rPr lang="tr-TR" dirty="0"/>
              <a:t>GENELDE DİKKATSİZLİKTEN DOLAYI ÇOK SORU KAÇIRIYORUM!</a:t>
            </a:r>
          </a:p>
          <a:p>
            <a:r>
              <a:rPr lang="tr-TR" dirty="0"/>
              <a:t>ZAMANI YETİŞTİREMİYORUM</a:t>
            </a:r>
          </a:p>
          <a:p>
            <a:r>
              <a:rPr lang="tr-TR" dirty="0"/>
              <a:t>SORULARA TAKILIP KALIYORUM</a:t>
            </a:r>
          </a:p>
          <a:p>
            <a:r>
              <a:rPr lang="tr-TR" dirty="0"/>
              <a:t>SINAV BİR AN ÖNCE BİTSİN İSTİYORUM, SIKILIYORUM.</a:t>
            </a:r>
          </a:p>
          <a:p>
            <a:r>
              <a:rPr lang="tr-TR" dirty="0"/>
              <a:t>OLUMSUZ SORU KÖKLERİNİ OLUMLU ANLIYORUM.</a:t>
            </a:r>
          </a:p>
        </p:txBody>
      </p:sp>
    </p:spTree>
    <p:extLst>
      <p:ext uri="{BB962C8B-B14F-4D97-AF65-F5344CB8AC3E}">
        <p14:creationId xmlns="" xmlns:p14="http://schemas.microsoft.com/office/powerpoint/2010/main" val="330858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14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/>
              <a:t>SAYISAL SORULARDA </a:t>
            </a:r>
            <a:r>
              <a:rPr lang="tr-TR" dirty="0" smtClean="0"/>
              <a:t>İŞLEMLERİNİZİ MUTLAKA</a:t>
            </a:r>
          </a:p>
          <a:p>
            <a:pPr algn="ctr">
              <a:buNone/>
            </a:pPr>
            <a:r>
              <a:rPr lang="tr-TR" dirty="0" smtClean="0"/>
              <a:t>KALEM KULLANARAK YAPIN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635799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15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/>
              <a:t>BAZI SORULARDA YANLIŞI </a:t>
            </a:r>
            <a:r>
              <a:rPr lang="tr-TR" dirty="0" smtClean="0"/>
              <a:t>BULMAK DOĞRUYU</a:t>
            </a:r>
          </a:p>
          <a:p>
            <a:pPr algn="ctr">
              <a:buNone/>
            </a:pPr>
            <a:r>
              <a:rPr lang="tr-TR" dirty="0" smtClean="0"/>
              <a:t>BULMAKTAN </a:t>
            </a:r>
            <a:r>
              <a:rPr lang="tr-TR" dirty="0"/>
              <a:t>DAHA </a:t>
            </a:r>
            <a:r>
              <a:rPr lang="tr-TR" dirty="0" smtClean="0"/>
              <a:t>KOLAY OLABİLİR</a:t>
            </a:r>
            <a:r>
              <a:rPr lang="tr-TR" dirty="0"/>
              <a:t>.</a:t>
            </a:r>
          </a:p>
          <a:p>
            <a:pPr algn="ctr">
              <a:buNone/>
            </a:pPr>
            <a:r>
              <a:rPr lang="tr-TR" dirty="0"/>
              <a:t>ÖNCE YANLIŞ OLAN </a:t>
            </a:r>
            <a:r>
              <a:rPr lang="tr-TR" dirty="0" smtClean="0"/>
              <a:t>SEÇENEKLERİ BELİRLEYİP</a:t>
            </a:r>
          </a:p>
          <a:p>
            <a:pPr algn="ctr">
              <a:buNone/>
            </a:pPr>
            <a:r>
              <a:rPr lang="tr-TR" dirty="0" smtClean="0"/>
              <a:t>ELERSENİZ DOĞRU SONUCA </a:t>
            </a:r>
            <a:r>
              <a:rPr lang="tr-TR" dirty="0"/>
              <a:t>GİTMEK İÇİN </a:t>
            </a:r>
            <a:r>
              <a:rPr lang="tr-TR" dirty="0" smtClean="0"/>
              <a:t>BİR</a:t>
            </a:r>
          </a:p>
          <a:p>
            <a:pPr algn="ctr">
              <a:buNone/>
            </a:pPr>
            <a:r>
              <a:rPr lang="tr-TR" dirty="0" smtClean="0"/>
              <a:t>YOL</a:t>
            </a:r>
            <a:r>
              <a:rPr lang="tr-TR" dirty="0"/>
              <a:t> </a:t>
            </a:r>
            <a:r>
              <a:rPr lang="tr-TR" dirty="0" smtClean="0"/>
              <a:t>BELİRLEMİŞ OLURSUNUZ.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644219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16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dirty="0"/>
              <a:t>BAZI SORULARDA CEVABA </a:t>
            </a:r>
            <a:r>
              <a:rPr lang="tr-TR" dirty="0" smtClean="0"/>
              <a:t>BENZEYEN BİRDEN</a:t>
            </a:r>
          </a:p>
          <a:p>
            <a:pPr algn="ctr">
              <a:buNone/>
            </a:pPr>
            <a:r>
              <a:rPr lang="tr-TR" dirty="0" smtClean="0"/>
              <a:t>FAZLA </a:t>
            </a:r>
            <a:r>
              <a:rPr lang="tr-TR" dirty="0"/>
              <a:t>ŞIK </a:t>
            </a:r>
            <a:r>
              <a:rPr lang="tr-TR" dirty="0" smtClean="0"/>
              <a:t>OLABİLİR.</a:t>
            </a:r>
            <a:r>
              <a:rPr lang="tr-TR" dirty="0" smtClean="0"/>
              <a:t> </a:t>
            </a:r>
            <a:r>
              <a:rPr lang="tr-TR" dirty="0" smtClean="0"/>
              <a:t>BUNLARA ÇELDİRİCİ</a:t>
            </a:r>
          </a:p>
          <a:p>
            <a:pPr algn="ctr">
              <a:buNone/>
            </a:pPr>
            <a:r>
              <a:rPr lang="tr-TR" dirty="0" smtClean="0"/>
              <a:t>SORULAR </a:t>
            </a:r>
            <a:r>
              <a:rPr lang="tr-TR" dirty="0"/>
              <a:t>DENİR. </a:t>
            </a:r>
            <a:r>
              <a:rPr lang="tr-TR" dirty="0" smtClean="0"/>
              <a:t>İLK BAŞTA </a:t>
            </a:r>
            <a:r>
              <a:rPr lang="tr-TR" dirty="0"/>
              <a:t>DOĞRU CEVAP </a:t>
            </a:r>
            <a:r>
              <a:rPr lang="tr-TR" dirty="0" smtClean="0"/>
              <a:t>GİBİ</a:t>
            </a:r>
          </a:p>
          <a:p>
            <a:pPr algn="ctr">
              <a:buNone/>
            </a:pPr>
            <a:r>
              <a:rPr lang="tr-TR" dirty="0" smtClean="0"/>
              <a:t>GÖRÜNEBİLİR. BU </a:t>
            </a:r>
            <a:r>
              <a:rPr lang="tr-TR" dirty="0"/>
              <a:t>TİP SORULARDA </a:t>
            </a:r>
            <a:r>
              <a:rPr lang="tr-TR" dirty="0" smtClean="0"/>
              <a:t>CEVAP</a:t>
            </a:r>
          </a:p>
          <a:p>
            <a:pPr algn="ctr">
              <a:buNone/>
            </a:pPr>
            <a:r>
              <a:rPr lang="tr-TR" dirty="0" smtClean="0"/>
              <a:t>GENELDE</a:t>
            </a:r>
            <a:r>
              <a:rPr lang="tr-TR" dirty="0"/>
              <a:t> </a:t>
            </a:r>
            <a:r>
              <a:rPr lang="tr-TR" dirty="0" smtClean="0"/>
              <a:t>SORU </a:t>
            </a:r>
            <a:r>
              <a:rPr lang="tr-TR" dirty="0"/>
              <a:t>METNİNDE SAKLI </a:t>
            </a:r>
            <a:r>
              <a:rPr lang="tr-TR" dirty="0" smtClean="0"/>
              <a:t>OLUR.</a:t>
            </a:r>
          </a:p>
          <a:p>
            <a:pPr algn="ctr">
              <a:buNone/>
            </a:pPr>
            <a:r>
              <a:rPr lang="tr-TR" dirty="0" smtClean="0"/>
              <a:t>DİKKATLİ </a:t>
            </a:r>
            <a:r>
              <a:rPr lang="tr-TR" dirty="0"/>
              <a:t>OKUYARAK </a:t>
            </a:r>
            <a:r>
              <a:rPr lang="tr-TR" dirty="0" smtClean="0"/>
              <a:t>CEVABI BULABİLİRSİNİZ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40909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17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dirty="0"/>
              <a:t>EĞER KONUYU YENİ </a:t>
            </a:r>
            <a:r>
              <a:rPr lang="tr-TR" dirty="0" smtClean="0"/>
              <a:t>ÖĞRENDİYSENİZ KONUYLA</a:t>
            </a:r>
          </a:p>
          <a:p>
            <a:pPr algn="ctr">
              <a:buNone/>
            </a:pPr>
            <a:r>
              <a:rPr lang="tr-TR" dirty="0" smtClean="0"/>
              <a:t>İLGİLİ </a:t>
            </a:r>
            <a:r>
              <a:rPr lang="tr-TR" dirty="0"/>
              <a:t>SORULARI </a:t>
            </a:r>
            <a:r>
              <a:rPr lang="tr-TR" dirty="0" smtClean="0"/>
              <a:t>KOLAYDAN ZORA </a:t>
            </a:r>
            <a:r>
              <a:rPr lang="tr-TR" dirty="0"/>
              <a:t>DOĞRU </a:t>
            </a:r>
            <a:r>
              <a:rPr lang="tr-TR" dirty="0" smtClean="0"/>
              <a:t>VE</a:t>
            </a:r>
          </a:p>
          <a:p>
            <a:pPr algn="ctr">
              <a:buNone/>
            </a:pPr>
            <a:r>
              <a:rPr lang="tr-TR" dirty="0" smtClean="0"/>
              <a:t>BOL </a:t>
            </a:r>
            <a:r>
              <a:rPr lang="tr-TR" dirty="0"/>
              <a:t>BOL SORU </a:t>
            </a:r>
            <a:r>
              <a:rPr lang="tr-TR" dirty="0" smtClean="0"/>
              <a:t>ÇÖZÜN. </a:t>
            </a:r>
          </a:p>
          <a:p>
            <a:pPr algn="ctr">
              <a:buNone/>
            </a:pPr>
            <a:r>
              <a:rPr lang="tr-TR" dirty="0" smtClean="0"/>
              <a:t>ÇOK </a:t>
            </a:r>
            <a:r>
              <a:rPr lang="tr-TR" dirty="0"/>
              <a:t>SAYIDA SORU ÇÖZMEK </a:t>
            </a:r>
            <a:r>
              <a:rPr lang="tr-TR" dirty="0" smtClean="0"/>
              <a:t>KARŞINIZA</a:t>
            </a:r>
          </a:p>
          <a:p>
            <a:pPr algn="ctr">
              <a:buNone/>
            </a:pPr>
            <a:r>
              <a:rPr lang="tr-TR" dirty="0" smtClean="0"/>
              <a:t>ÇIKABİLECEK </a:t>
            </a:r>
            <a:r>
              <a:rPr lang="tr-TR" dirty="0"/>
              <a:t>SORU </a:t>
            </a:r>
            <a:r>
              <a:rPr lang="tr-TR" dirty="0" smtClean="0"/>
              <a:t>ÇEŞİTLERİNİ GÖRMENİZ</a:t>
            </a:r>
          </a:p>
          <a:p>
            <a:pPr algn="ctr">
              <a:buNone/>
            </a:pPr>
            <a:r>
              <a:rPr lang="tr-TR" dirty="0" smtClean="0"/>
              <a:t>ADINA </a:t>
            </a:r>
            <a:r>
              <a:rPr lang="tr-TR" dirty="0"/>
              <a:t>YARARLI </a:t>
            </a:r>
            <a:r>
              <a:rPr lang="tr-TR" dirty="0" smtClean="0"/>
              <a:t>OLACAKTIR.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2574732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18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dirty="0"/>
              <a:t>ÖNCE SORUYU, DAHA SONRA </a:t>
            </a:r>
            <a:r>
              <a:rPr lang="tr-TR" dirty="0" smtClean="0"/>
              <a:t>VERİLEN BİLGİLERİ</a:t>
            </a:r>
          </a:p>
          <a:p>
            <a:pPr algn="ctr">
              <a:buNone/>
            </a:pPr>
            <a:r>
              <a:rPr lang="tr-TR" dirty="0" smtClean="0"/>
              <a:t>OKUYUN</a:t>
            </a:r>
            <a:r>
              <a:rPr lang="tr-TR" dirty="0"/>
              <a:t>.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EĞER </a:t>
            </a:r>
            <a:r>
              <a:rPr lang="tr-TR" dirty="0"/>
              <a:t>SORU </a:t>
            </a:r>
            <a:r>
              <a:rPr lang="tr-TR" dirty="0" smtClean="0"/>
              <a:t>ŞEKİL/GRAFİK/GÖRSEL TEMELLİ İSE</a:t>
            </a:r>
          </a:p>
          <a:p>
            <a:pPr algn="ctr">
              <a:buNone/>
            </a:pPr>
            <a:r>
              <a:rPr lang="tr-TR" dirty="0" smtClean="0"/>
              <a:t>SORUYU OKUDUKTAN SONRA</a:t>
            </a:r>
            <a:r>
              <a:rPr lang="tr-TR" dirty="0"/>
              <a:t>; </a:t>
            </a:r>
            <a:r>
              <a:rPr lang="tr-TR" dirty="0" smtClean="0"/>
              <a:t>VERİLENLERİ</a:t>
            </a:r>
          </a:p>
          <a:p>
            <a:pPr algn="ctr">
              <a:buNone/>
            </a:pPr>
            <a:r>
              <a:rPr lang="tr-TR" dirty="0" smtClean="0"/>
              <a:t>DİKKATLİCE</a:t>
            </a:r>
            <a:r>
              <a:rPr lang="tr-TR" dirty="0"/>
              <a:t> </a:t>
            </a:r>
            <a:r>
              <a:rPr lang="tr-TR" dirty="0" smtClean="0"/>
              <a:t>İNCELEYİN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5170038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19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/>
              <a:t>HER DENEME SINAVI SONUNDA </a:t>
            </a:r>
            <a:r>
              <a:rPr lang="tr-TR" dirty="0" smtClean="0"/>
              <a:t>YANLIŞ</a:t>
            </a:r>
          </a:p>
          <a:p>
            <a:pPr algn="ctr">
              <a:buNone/>
            </a:pPr>
            <a:r>
              <a:rPr lang="tr-TR" dirty="0" smtClean="0"/>
              <a:t>YAPTIĞINIZ </a:t>
            </a:r>
            <a:r>
              <a:rPr lang="tr-TR" dirty="0"/>
              <a:t>SORULARI GÖZDEN GEÇİRİN.</a:t>
            </a:r>
          </a:p>
          <a:p>
            <a:pPr algn="ctr">
              <a:buNone/>
            </a:pPr>
            <a:r>
              <a:rPr lang="tr-TR" dirty="0"/>
              <a:t>HANGİ TÜR SORULARI </a:t>
            </a:r>
            <a:r>
              <a:rPr lang="tr-TR" dirty="0" smtClean="0"/>
              <a:t>YAPAMADIĞINIZI</a:t>
            </a:r>
          </a:p>
          <a:p>
            <a:pPr algn="ctr">
              <a:buNone/>
            </a:pPr>
            <a:r>
              <a:rPr lang="tr-TR" dirty="0" smtClean="0"/>
              <a:t>ARAŞTIRIN </a:t>
            </a:r>
            <a:r>
              <a:rPr lang="tr-TR" dirty="0"/>
              <a:t>VE BU TÜR </a:t>
            </a:r>
            <a:r>
              <a:rPr lang="tr-TR" dirty="0" smtClean="0"/>
              <a:t>SORULARI KAPSAYAN</a:t>
            </a:r>
          </a:p>
          <a:p>
            <a:pPr algn="ctr">
              <a:buNone/>
            </a:pPr>
            <a:r>
              <a:rPr lang="tr-TR" dirty="0" smtClean="0"/>
              <a:t>TESTLERDEN DAHA ÇOK </a:t>
            </a:r>
            <a:r>
              <a:rPr lang="tr-TR" dirty="0"/>
              <a:t>ÇÖZÜN.</a:t>
            </a:r>
          </a:p>
        </p:txBody>
      </p:sp>
    </p:spTree>
    <p:extLst>
      <p:ext uri="{BB962C8B-B14F-4D97-AF65-F5344CB8AC3E}">
        <p14:creationId xmlns="" xmlns:p14="http://schemas.microsoft.com/office/powerpoint/2010/main" val="3453659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20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/>
              <a:t>GEÇEN YILLARDA ÇIKMIŞ SORULARI </a:t>
            </a:r>
            <a:r>
              <a:rPr lang="tr-TR" dirty="0" smtClean="0"/>
              <a:t>VE MİLLİ</a:t>
            </a:r>
          </a:p>
          <a:p>
            <a:pPr algn="ctr">
              <a:buNone/>
            </a:pPr>
            <a:r>
              <a:rPr lang="tr-TR" dirty="0" smtClean="0"/>
              <a:t>EĞİTİM BAKANLIĞININ YAYINLADIĞI SORULARI</a:t>
            </a:r>
          </a:p>
          <a:p>
            <a:pPr algn="ctr">
              <a:buNone/>
            </a:pPr>
            <a:r>
              <a:rPr lang="tr-TR" dirty="0" smtClean="0"/>
              <a:t>MUTLAKA 2 KERE ÇÖZÜN.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0421068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BUNLARA DA DİKKAT EDELİM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tr-TR" dirty="0"/>
              <a:t>SINAVA HAZIRLANDIĞINIZ EN YAKIN </a:t>
            </a:r>
            <a:r>
              <a:rPr lang="tr-TR" dirty="0" smtClean="0"/>
              <a:t>GÜNLERDE YANLIŞ</a:t>
            </a:r>
          </a:p>
          <a:p>
            <a:pPr algn="ctr">
              <a:buNone/>
            </a:pPr>
            <a:r>
              <a:rPr lang="tr-TR" dirty="0" smtClean="0"/>
              <a:t>YAPTIĞINIZ </a:t>
            </a:r>
            <a:r>
              <a:rPr lang="tr-TR" dirty="0"/>
              <a:t>SORULARI </a:t>
            </a:r>
            <a:r>
              <a:rPr lang="tr-TR" dirty="0" smtClean="0"/>
              <a:t>GÖRÜNCE ÜZÜLMEK </a:t>
            </a:r>
            <a:r>
              <a:rPr lang="tr-TR" dirty="0"/>
              <a:t>YERİNE </a:t>
            </a:r>
            <a:r>
              <a:rPr lang="tr-TR" dirty="0" smtClean="0"/>
              <a:t>SEVİNİN.</a:t>
            </a:r>
          </a:p>
          <a:p>
            <a:pPr algn="ctr">
              <a:buNone/>
            </a:pPr>
            <a:r>
              <a:rPr lang="tr-TR" dirty="0" smtClean="0"/>
              <a:t>ÇÜNKÜ </a:t>
            </a:r>
            <a:r>
              <a:rPr lang="tr-TR" dirty="0"/>
              <a:t>BÖYLECE </a:t>
            </a:r>
            <a:r>
              <a:rPr lang="tr-TR" dirty="0" smtClean="0"/>
              <a:t>HER YAPAMADIĞINIZ </a:t>
            </a:r>
            <a:r>
              <a:rPr lang="tr-TR" dirty="0"/>
              <a:t>SORUDA BİR </a:t>
            </a:r>
            <a:r>
              <a:rPr lang="tr-TR" dirty="0" smtClean="0"/>
              <a:t>EKSİĞİNİZİ</a:t>
            </a:r>
          </a:p>
          <a:p>
            <a:pPr algn="ctr">
              <a:buNone/>
            </a:pPr>
            <a:r>
              <a:rPr lang="tr-TR" dirty="0" smtClean="0"/>
              <a:t>DAHA</a:t>
            </a:r>
            <a:r>
              <a:rPr lang="tr-TR" dirty="0"/>
              <a:t> </a:t>
            </a:r>
            <a:r>
              <a:rPr lang="tr-TR" dirty="0" smtClean="0"/>
              <a:t>FARK </a:t>
            </a:r>
            <a:r>
              <a:rPr lang="tr-TR" dirty="0"/>
              <a:t>EDİP TAMAMLAMA ŞANSINIZ OLACAKTIR.</a:t>
            </a:r>
          </a:p>
          <a:p>
            <a:pPr algn="ctr">
              <a:buNone/>
            </a:pPr>
            <a:r>
              <a:rPr lang="tr-TR" dirty="0"/>
              <a:t>“İYİ Kİ BU SORU SINAVDA DEĞİL DE </a:t>
            </a:r>
            <a:r>
              <a:rPr lang="tr-TR" dirty="0" smtClean="0"/>
              <a:t>ŞİMDİ KARŞIMA ÇIKTI”</a:t>
            </a:r>
          </a:p>
          <a:p>
            <a:pPr algn="ctr">
              <a:buNone/>
            </a:pPr>
            <a:r>
              <a:rPr lang="tr-TR" dirty="0" smtClean="0"/>
              <a:t>DEYİN</a:t>
            </a:r>
            <a:r>
              <a:rPr lang="tr-TR" dirty="0"/>
              <a:t>. SINAVDAN ÖNCE </a:t>
            </a:r>
            <a:r>
              <a:rPr lang="tr-TR" dirty="0" smtClean="0"/>
              <a:t>YANLIŞ ÇÖZDÜĞÜNÜZ SORULARDAN</a:t>
            </a:r>
          </a:p>
          <a:p>
            <a:pPr algn="ctr">
              <a:buNone/>
            </a:pPr>
            <a:r>
              <a:rPr lang="tr-TR" dirty="0" smtClean="0"/>
              <a:t>DOLAYI ÜMİDİNİZİ KAYBEDİP </a:t>
            </a:r>
            <a:r>
              <a:rPr lang="tr-TR" dirty="0"/>
              <a:t>KARAMSARLIĞA </a:t>
            </a:r>
            <a:r>
              <a:rPr lang="tr-TR" dirty="0" smtClean="0"/>
              <a:t>DÜŞMEYİN.</a:t>
            </a:r>
          </a:p>
          <a:p>
            <a:pPr algn="ctr">
              <a:buNone/>
            </a:pPr>
            <a:r>
              <a:rPr lang="tr-TR" dirty="0" smtClean="0"/>
              <a:t>ÇÜNKÜ</a:t>
            </a:r>
            <a:r>
              <a:rPr lang="tr-TR" dirty="0"/>
              <a:t> </a:t>
            </a:r>
            <a:r>
              <a:rPr lang="tr-TR" dirty="0" smtClean="0"/>
              <a:t>HER </a:t>
            </a:r>
            <a:r>
              <a:rPr lang="tr-TR" dirty="0"/>
              <a:t>YANLIŞ ÇÖZDÜĞÜNÜZ SORU ŞAYET DOĞRU</a:t>
            </a:r>
          </a:p>
          <a:p>
            <a:pPr algn="ctr">
              <a:buNone/>
            </a:pPr>
            <a:r>
              <a:rPr lang="tr-TR" dirty="0"/>
              <a:t>ÇÖZÜMÜNÜ ÖĞRENİRSENİZ SİZİN İÇİN </a:t>
            </a:r>
            <a:r>
              <a:rPr lang="tr-TR" dirty="0" smtClean="0"/>
              <a:t>BİR KAZANÇTIR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754940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BUNLARA DA DİKKAT EDELİM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r-TR" dirty="0"/>
              <a:t>ÇÖZÜLEN HER BİR SORU TİPİ SİZİN İÇİN </a:t>
            </a:r>
            <a:r>
              <a:rPr lang="tr-TR" dirty="0" smtClean="0"/>
              <a:t>BİR</a:t>
            </a:r>
          </a:p>
          <a:p>
            <a:pPr algn="ctr">
              <a:buNone/>
            </a:pPr>
            <a:r>
              <a:rPr lang="tr-TR" dirty="0" smtClean="0"/>
              <a:t>AVANTAJDIR. ÇÖZEMEDİĞİNİZ</a:t>
            </a:r>
            <a:r>
              <a:rPr lang="tr-TR" dirty="0"/>
              <a:t> </a:t>
            </a:r>
            <a:r>
              <a:rPr lang="tr-TR" dirty="0" smtClean="0"/>
              <a:t>HER SORUNUN</a:t>
            </a:r>
          </a:p>
          <a:p>
            <a:pPr algn="ctr">
              <a:buNone/>
            </a:pPr>
            <a:r>
              <a:rPr lang="tr-TR" dirty="0" smtClean="0"/>
              <a:t>DOĞRU </a:t>
            </a:r>
            <a:r>
              <a:rPr lang="tr-TR" dirty="0"/>
              <a:t>CEVABINI </a:t>
            </a:r>
            <a:r>
              <a:rPr lang="tr-TR" dirty="0" smtClean="0"/>
              <a:t>ÖĞRENMENİZ GEREKİR.</a:t>
            </a:r>
          </a:p>
          <a:p>
            <a:pPr algn="ctr">
              <a:buNone/>
            </a:pPr>
            <a:r>
              <a:rPr lang="tr-TR" dirty="0" smtClean="0"/>
              <a:t>SINAVDAN </a:t>
            </a:r>
            <a:r>
              <a:rPr lang="tr-TR" dirty="0"/>
              <a:t>ÖNCE ÇÖZÜLEN </a:t>
            </a:r>
            <a:r>
              <a:rPr lang="tr-TR" dirty="0" smtClean="0"/>
              <a:t>SORULARIN</a:t>
            </a:r>
          </a:p>
          <a:p>
            <a:pPr algn="ctr">
              <a:buNone/>
            </a:pPr>
            <a:r>
              <a:rPr lang="tr-TR" dirty="0" smtClean="0"/>
              <a:t>OLUŞTURDUĞU </a:t>
            </a:r>
            <a:r>
              <a:rPr lang="tr-TR" dirty="0"/>
              <a:t>BİLGİ BİRİKİMİ SİZİN </a:t>
            </a:r>
            <a:r>
              <a:rPr lang="tr-TR" dirty="0" smtClean="0"/>
              <a:t>SINAVDA</a:t>
            </a:r>
          </a:p>
          <a:p>
            <a:pPr algn="ctr">
              <a:buNone/>
            </a:pPr>
            <a:r>
              <a:rPr lang="tr-TR" dirty="0" smtClean="0"/>
              <a:t>BAŞARILI </a:t>
            </a:r>
            <a:r>
              <a:rPr lang="tr-TR" dirty="0"/>
              <a:t>OLMASINI SAĞLAR. SİZE VERİLEN BU</a:t>
            </a:r>
          </a:p>
          <a:p>
            <a:pPr algn="ctr">
              <a:buNone/>
            </a:pPr>
            <a:r>
              <a:rPr lang="tr-TR" dirty="0"/>
              <a:t>SUNUM EĞİTİM </a:t>
            </a:r>
            <a:r>
              <a:rPr lang="tr-TR" dirty="0" smtClean="0"/>
              <a:t>HAYATINIZ BOYUNCA</a:t>
            </a:r>
            <a:r>
              <a:rPr lang="tr-TR" dirty="0"/>
              <a:t>; TEST </a:t>
            </a:r>
            <a:r>
              <a:rPr lang="tr-TR" dirty="0" smtClean="0"/>
              <a:t>ÇÖZME</a:t>
            </a:r>
          </a:p>
          <a:p>
            <a:pPr algn="ctr">
              <a:buNone/>
            </a:pPr>
            <a:r>
              <a:rPr lang="tr-TR" dirty="0" smtClean="0"/>
              <a:t>KONUSUNDA SİZE REHBERLİK </a:t>
            </a:r>
            <a:r>
              <a:rPr lang="tr-TR" dirty="0"/>
              <a:t>EDECEKTİR…</a:t>
            </a:r>
          </a:p>
        </p:txBody>
      </p:sp>
    </p:spTree>
    <p:extLst>
      <p:ext uri="{BB962C8B-B14F-4D97-AF65-F5344CB8AC3E}">
        <p14:creationId xmlns="" xmlns:p14="http://schemas.microsoft.com/office/powerpoint/2010/main" val="26578264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/>
              <a:t>BAZI ŞEYLERİ SATIN ALAMAZSIN; </a:t>
            </a:r>
            <a:r>
              <a:rPr lang="tr-TR" dirty="0" smtClean="0"/>
              <a:t>KAZANMAN</a:t>
            </a:r>
          </a:p>
          <a:p>
            <a:pPr algn="ctr">
              <a:buNone/>
            </a:pPr>
            <a:r>
              <a:rPr lang="tr-TR" dirty="0" smtClean="0"/>
              <a:t>GEREKİR.</a:t>
            </a:r>
          </a:p>
          <a:p>
            <a:pPr algn="ctr">
              <a:buNone/>
            </a:pPr>
            <a:r>
              <a:rPr lang="tr-TR" dirty="0" smtClean="0"/>
              <a:t>BAZI </a:t>
            </a:r>
            <a:r>
              <a:rPr lang="tr-TR" dirty="0"/>
              <a:t>ŞEYLERİ HEMEN KAZANAMAZSIN, UĞRUNA</a:t>
            </a:r>
          </a:p>
          <a:p>
            <a:pPr algn="ctr">
              <a:buNone/>
            </a:pPr>
            <a:r>
              <a:rPr lang="tr-TR" dirty="0"/>
              <a:t>MÜCADELE ETMEN VE EMEK VERMEN GEREKİR.</a:t>
            </a:r>
          </a:p>
        </p:txBody>
      </p:sp>
    </p:spTree>
    <p:extLst>
      <p:ext uri="{BB962C8B-B14F-4D97-AF65-F5344CB8AC3E}">
        <p14:creationId xmlns="" xmlns:p14="http://schemas.microsoft.com/office/powerpoint/2010/main" val="589297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BU </a:t>
            </a:r>
            <a:r>
              <a:rPr lang="tr-TR" dirty="0" smtClean="0"/>
              <a:t>ŞİKAYETLERİN ÇOĞUNUN </a:t>
            </a:r>
            <a:r>
              <a:rPr lang="tr-TR" dirty="0"/>
              <a:t>ALTINDA</a:t>
            </a:r>
          </a:p>
          <a:p>
            <a:pPr marL="0" indent="0">
              <a:buNone/>
            </a:pPr>
            <a:r>
              <a:rPr lang="tr-TR" dirty="0"/>
              <a:t>SINAVLA İLGİLİ </a:t>
            </a:r>
            <a:r>
              <a:rPr lang="tr-TR" dirty="0" smtClean="0"/>
              <a:t>YANLIŞ ALIŞKANLIKLAR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YATMAKTADIR.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 smtClean="0"/>
              <a:t>DURUMDAN KURTULMAK </a:t>
            </a:r>
            <a:r>
              <a:rPr lang="tr-TR" dirty="0"/>
              <a:t>İSTİYOR</a:t>
            </a:r>
          </a:p>
          <a:p>
            <a:pPr marL="0" indent="0">
              <a:buNone/>
            </a:pPr>
            <a:r>
              <a:rPr lang="tr-TR" dirty="0"/>
              <a:t>MUSUNUZ?</a:t>
            </a:r>
          </a:p>
        </p:txBody>
      </p:sp>
    </p:spTree>
    <p:extLst>
      <p:ext uri="{BB962C8B-B14F-4D97-AF65-F5344CB8AC3E}">
        <p14:creationId xmlns="" xmlns:p14="http://schemas.microsoft.com/office/powerpoint/2010/main" val="14104123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TEST ÇÖZMEDE</a:t>
            </a:r>
            <a:br>
              <a:rPr lang="tr-TR" dirty="0"/>
            </a:br>
            <a:r>
              <a:rPr lang="tr-TR" dirty="0" smtClean="0"/>
              <a:t>3 UNSUR </a:t>
            </a:r>
            <a:r>
              <a:rPr lang="tr-TR" dirty="0"/>
              <a:t>ÖNEMLİDİR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pPr>
              <a:buNone/>
            </a:pPr>
            <a:r>
              <a:rPr lang="tr-TR" dirty="0" smtClean="0"/>
              <a:t>1 -BİLGİ</a:t>
            </a:r>
            <a:endParaRPr lang="tr-TR" dirty="0"/>
          </a:p>
          <a:p>
            <a:r>
              <a:rPr lang="tr-TR" dirty="0"/>
              <a:t>Öğrenme ile kazanılır.Tekrar ile</a:t>
            </a:r>
          </a:p>
          <a:p>
            <a:pPr>
              <a:buNone/>
            </a:pPr>
            <a:r>
              <a:rPr lang="tr-TR" dirty="0"/>
              <a:t>pekiştirilir. Test </a:t>
            </a:r>
            <a:r>
              <a:rPr lang="tr-TR" dirty="0" smtClean="0"/>
              <a:t>çözme tekniğini kullanmanın</a:t>
            </a:r>
          </a:p>
          <a:p>
            <a:pPr>
              <a:buNone/>
            </a:pPr>
            <a:r>
              <a:rPr lang="tr-TR" dirty="0" smtClean="0"/>
              <a:t>temelini teşkil eder.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244349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2 </a:t>
            </a:r>
            <a:r>
              <a:rPr lang="tr-TR" dirty="0" smtClean="0"/>
              <a:t>-YORUM</a:t>
            </a:r>
            <a:endParaRPr lang="tr-TR" dirty="0" smtClean="0"/>
          </a:p>
          <a:p>
            <a:r>
              <a:rPr lang="tr-TR" dirty="0" smtClean="0"/>
              <a:t>Öğrenilen ve </a:t>
            </a:r>
            <a:r>
              <a:rPr lang="tr-TR" dirty="0" smtClean="0"/>
              <a:t>tekrar ile pekiştirilen bilgi ile ilgili</a:t>
            </a:r>
          </a:p>
          <a:p>
            <a:pPr>
              <a:buNone/>
            </a:pPr>
            <a:r>
              <a:rPr lang="tr-TR" dirty="0" smtClean="0"/>
              <a:t>düşünce geliştirme veya </a:t>
            </a:r>
            <a:r>
              <a:rPr lang="tr-TR" dirty="0" smtClean="0"/>
              <a:t>bilgiye farklı açılardan</a:t>
            </a:r>
          </a:p>
          <a:p>
            <a:pPr>
              <a:buNone/>
            </a:pPr>
            <a:r>
              <a:rPr lang="tr-TR" dirty="0" smtClean="0"/>
              <a:t>bakabilme gücünü ifade </a:t>
            </a:r>
            <a:r>
              <a:rPr lang="tr-TR" dirty="0" smtClean="0"/>
              <a:t>eder. Ders dışında </a:t>
            </a:r>
            <a:r>
              <a:rPr lang="tr-TR" dirty="0" smtClean="0"/>
              <a:t>test</a:t>
            </a:r>
          </a:p>
          <a:p>
            <a:pPr>
              <a:buNone/>
            </a:pPr>
            <a:r>
              <a:rPr lang="tr-TR" dirty="0" smtClean="0"/>
              <a:t>ç</a:t>
            </a:r>
            <a:r>
              <a:rPr lang="tr-TR" dirty="0" smtClean="0"/>
              <a:t>özerek ve </a:t>
            </a:r>
            <a:r>
              <a:rPr lang="tr-TR" dirty="0" smtClean="0"/>
              <a:t>bol bol kitap okuyarak </a:t>
            </a:r>
            <a:r>
              <a:rPr lang="tr-TR" dirty="0" smtClean="0"/>
              <a:t>elde edilebilir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500174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3- </a:t>
            </a:r>
            <a:r>
              <a:rPr lang="tr-TR" dirty="0" smtClean="0"/>
              <a:t>HIZ</a:t>
            </a:r>
          </a:p>
          <a:p>
            <a:r>
              <a:rPr lang="tr-TR" dirty="0" smtClean="0"/>
              <a:t>Hız ancak </a:t>
            </a:r>
            <a:r>
              <a:rPr lang="tr-TR" dirty="0" smtClean="0"/>
              <a:t>ve ancak çok miktarda </a:t>
            </a:r>
            <a:r>
              <a:rPr lang="tr-TR" dirty="0" smtClean="0"/>
              <a:t>soru çözülerek</a:t>
            </a:r>
          </a:p>
          <a:p>
            <a:pPr>
              <a:buNone/>
            </a:pPr>
            <a:r>
              <a:rPr lang="tr-TR" dirty="0" smtClean="0"/>
              <a:t>elde </a:t>
            </a:r>
            <a:r>
              <a:rPr lang="tr-TR" dirty="0" smtClean="0"/>
              <a:t>edilir. Her gün </a:t>
            </a:r>
            <a:r>
              <a:rPr lang="tr-TR" dirty="0" smtClean="0"/>
              <a:t>belirli miktarda </a:t>
            </a:r>
            <a:r>
              <a:rPr lang="tr-TR" dirty="0" smtClean="0"/>
              <a:t>soru </a:t>
            </a:r>
            <a:r>
              <a:rPr lang="tr-TR" dirty="0" smtClean="0"/>
              <a:t>çözmeye</a:t>
            </a:r>
          </a:p>
          <a:p>
            <a:pPr>
              <a:buNone/>
            </a:pPr>
            <a:r>
              <a:rPr lang="tr-TR" dirty="0" smtClean="0"/>
              <a:t>çalışın</a:t>
            </a:r>
            <a:r>
              <a:rPr lang="tr-TR" dirty="0" smtClean="0"/>
              <a:t>. </a:t>
            </a:r>
            <a:r>
              <a:rPr lang="tr-TR" dirty="0" smtClean="0"/>
              <a:t>Soru çözmek </a:t>
            </a:r>
            <a:r>
              <a:rPr lang="tr-TR" dirty="0" smtClean="0"/>
              <a:t>bir alışkanlık olmalıdır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TEST ÇÖZME TEKNİKLERİ</a:t>
            </a:r>
            <a:br>
              <a:rPr lang="tr-TR" dirty="0"/>
            </a:br>
            <a:r>
              <a:rPr lang="tr-TR" dirty="0"/>
              <a:t>KURAL 1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dirty="0"/>
              <a:t>SORUYU İYİCE </a:t>
            </a:r>
            <a:r>
              <a:rPr lang="tr-TR" dirty="0" smtClean="0"/>
              <a:t>ANLADIKTAN</a:t>
            </a:r>
          </a:p>
          <a:p>
            <a:pPr algn="ctr">
              <a:buNone/>
            </a:pPr>
            <a:r>
              <a:rPr lang="tr-TR" dirty="0" smtClean="0"/>
              <a:t> SONRA ÇÖZMELİSİNİZ</a:t>
            </a:r>
            <a:r>
              <a:rPr lang="tr-TR" dirty="0"/>
              <a:t>.</a:t>
            </a:r>
          </a:p>
          <a:p>
            <a:pPr algn="ctr">
              <a:buNone/>
            </a:pPr>
            <a:r>
              <a:rPr lang="tr-TR" dirty="0"/>
              <a:t>"</a:t>
            </a:r>
            <a:r>
              <a:rPr lang="tr-TR" dirty="0" smtClean="0"/>
              <a:t>BANA BİR </a:t>
            </a:r>
            <a:r>
              <a:rPr lang="tr-TR" dirty="0"/>
              <a:t>PROBLEM VE 1 SAAT </a:t>
            </a:r>
            <a:r>
              <a:rPr lang="tr-TR" dirty="0" smtClean="0"/>
              <a:t>SÜRE VERİLSE</a:t>
            </a:r>
          </a:p>
          <a:p>
            <a:pPr algn="ctr">
              <a:buNone/>
            </a:pPr>
            <a:r>
              <a:rPr lang="tr-TR" dirty="0" smtClean="0"/>
              <a:t>BU </a:t>
            </a:r>
            <a:r>
              <a:rPr lang="tr-TR" dirty="0"/>
              <a:t>SÜRENİN </a:t>
            </a:r>
            <a:r>
              <a:rPr lang="tr-TR" dirty="0" smtClean="0"/>
              <a:t>45 DAKİKASINI PROBLEMİ</a:t>
            </a:r>
          </a:p>
          <a:p>
            <a:pPr algn="ctr">
              <a:buNone/>
            </a:pPr>
            <a:r>
              <a:rPr lang="tr-TR" dirty="0" smtClean="0"/>
              <a:t>ANLAMAYA,10 </a:t>
            </a:r>
            <a:r>
              <a:rPr lang="tr-TR" dirty="0"/>
              <a:t>DAKİKASINI </a:t>
            </a:r>
            <a:r>
              <a:rPr lang="tr-TR" dirty="0" smtClean="0"/>
              <a:t>ÇÖZÜM YOLLARI</a:t>
            </a:r>
          </a:p>
          <a:p>
            <a:pPr algn="ctr">
              <a:buNone/>
            </a:pPr>
            <a:r>
              <a:rPr lang="tr-TR" dirty="0" smtClean="0"/>
              <a:t>ÜRETMEYE</a:t>
            </a:r>
            <a:r>
              <a:rPr lang="tr-TR" dirty="0"/>
              <a:t>, 5 </a:t>
            </a:r>
            <a:r>
              <a:rPr lang="tr-TR" dirty="0" smtClean="0"/>
              <a:t>DAKİKASINI ÇÖZMEYE </a:t>
            </a:r>
            <a:r>
              <a:rPr lang="tr-TR" dirty="0"/>
              <a:t>AYIRIRIM.''</a:t>
            </a:r>
          </a:p>
          <a:p>
            <a:pPr algn="r">
              <a:buNone/>
            </a:pPr>
            <a:r>
              <a:rPr lang="tr-TR" dirty="0"/>
              <a:t>ALBERT EİNSTEİN.</a:t>
            </a:r>
          </a:p>
        </p:txBody>
      </p:sp>
    </p:spTree>
    <p:extLst>
      <p:ext uri="{BB962C8B-B14F-4D97-AF65-F5344CB8AC3E}">
        <p14:creationId xmlns="" xmlns:p14="http://schemas.microsoft.com/office/powerpoint/2010/main" val="2518832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tr-TR" dirty="0"/>
              <a:t>BİR KONU İLE İLGİLİ TEST </a:t>
            </a:r>
            <a:r>
              <a:rPr lang="tr-TR" dirty="0" smtClean="0"/>
              <a:t>ÇÖZMEYE BAŞLAMADAN ÖNCE </a:t>
            </a:r>
            <a:r>
              <a:rPr lang="tr-TR" dirty="0"/>
              <a:t>O KONUYU </a:t>
            </a:r>
            <a:r>
              <a:rPr lang="tr-TR" dirty="0" smtClean="0"/>
              <a:t>TAM OLARAK ÖĞRENİN.</a:t>
            </a:r>
          </a:p>
          <a:p>
            <a:pPr algn="ctr">
              <a:buNone/>
            </a:pPr>
            <a:r>
              <a:rPr lang="tr-TR" dirty="0" smtClean="0"/>
              <a:t>  TAM </a:t>
            </a:r>
            <a:r>
              <a:rPr lang="tr-TR" dirty="0"/>
              <a:t>ÖĞRENME </a:t>
            </a:r>
            <a:r>
              <a:rPr lang="tr-TR" dirty="0" smtClean="0"/>
              <a:t>İÇİN; KONU </a:t>
            </a:r>
            <a:r>
              <a:rPr lang="tr-TR" dirty="0"/>
              <a:t>OKULDA </a:t>
            </a:r>
            <a:r>
              <a:rPr lang="tr-TR" dirty="0" smtClean="0"/>
              <a:t>İŞLENDİĞİ</a:t>
            </a:r>
          </a:p>
          <a:p>
            <a:pPr algn="ctr">
              <a:buNone/>
            </a:pPr>
            <a:r>
              <a:rPr lang="tr-TR" dirty="0" smtClean="0"/>
              <a:t>GÜN EVDE TEKRAR EDİN, İŞLENEN KONUYU</a:t>
            </a:r>
          </a:p>
          <a:p>
            <a:pPr algn="ctr">
              <a:buNone/>
            </a:pPr>
            <a:r>
              <a:rPr lang="tr-TR" dirty="0" smtClean="0"/>
              <a:t>KONU ANLATIMLI</a:t>
            </a:r>
            <a:r>
              <a:rPr lang="tr-TR" dirty="0" smtClean="0"/>
              <a:t> </a:t>
            </a:r>
            <a:r>
              <a:rPr lang="tr-TR" dirty="0" smtClean="0"/>
              <a:t>KİTABINIZDAN TEKRAR</a:t>
            </a:r>
          </a:p>
          <a:p>
            <a:pPr algn="ctr">
              <a:buNone/>
            </a:pPr>
            <a:r>
              <a:rPr lang="tr-TR" dirty="0" smtClean="0"/>
              <a:t>ÇALIŞIN</a:t>
            </a:r>
            <a:r>
              <a:rPr lang="tr-TR" dirty="0"/>
              <a:t>.</a:t>
            </a:r>
            <a:endParaRPr lang="tr-TR" dirty="0"/>
          </a:p>
          <a:p>
            <a:pPr algn="ctr">
              <a:buNone/>
            </a:pPr>
            <a:r>
              <a:rPr lang="tr-TR" dirty="0" smtClean="0"/>
              <a:t>   KONU </a:t>
            </a:r>
            <a:r>
              <a:rPr lang="tr-TR" dirty="0"/>
              <a:t>İLE İLGİLİ ÖRNEK </a:t>
            </a:r>
            <a:r>
              <a:rPr lang="tr-TR" dirty="0" smtClean="0"/>
              <a:t>SORULARI ÇÖZÜN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764521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dirty="0"/>
              <a:t>HER SORUNUN SİZE </a:t>
            </a:r>
            <a:r>
              <a:rPr lang="tr-TR" dirty="0" smtClean="0"/>
              <a:t>SINAVDA</a:t>
            </a:r>
          </a:p>
          <a:p>
            <a:pPr algn="ctr">
              <a:buNone/>
            </a:pPr>
            <a:r>
              <a:rPr lang="tr-TR" dirty="0" smtClean="0"/>
              <a:t>SORULABİLECEĞİNİ</a:t>
            </a:r>
            <a:r>
              <a:rPr lang="tr-TR" dirty="0"/>
              <a:t> </a:t>
            </a:r>
            <a:r>
              <a:rPr lang="tr-TR" dirty="0" smtClean="0"/>
              <a:t>DÜŞÜNEREK YANITLAMAYA</a:t>
            </a:r>
          </a:p>
          <a:p>
            <a:pPr algn="ctr">
              <a:buNone/>
            </a:pPr>
            <a:r>
              <a:rPr lang="tr-TR" dirty="0" smtClean="0"/>
              <a:t>ÇALIŞIN</a:t>
            </a:r>
            <a:r>
              <a:rPr lang="tr-TR" dirty="0"/>
              <a:t>.</a:t>
            </a:r>
          </a:p>
          <a:p>
            <a:pPr algn="ctr">
              <a:buNone/>
            </a:pPr>
            <a:r>
              <a:rPr lang="tr-TR" dirty="0"/>
              <a:t>ÇÖZEMEDİĞİNİZ VEYA </a:t>
            </a:r>
            <a:r>
              <a:rPr lang="tr-TR" dirty="0" smtClean="0"/>
              <a:t>YANLIŞ ÇÖZDÜĞÜNÜZ</a:t>
            </a:r>
            <a:endParaRPr lang="tr-TR" dirty="0"/>
          </a:p>
          <a:p>
            <a:pPr algn="ctr">
              <a:buNone/>
            </a:pPr>
            <a:r>
              <a:rPr lang="tr-TR" dirty="0"/>
              <a:t>SORUNUN MUTLAKA DOĞRU ÇÖZÜMÜNÜ</a:t>
            </a:r>
          </a:p>
          <a:p>
            <a:pPr algn="ctr">
              <a:buNone/>
            </a:pPr>
            <a:r>
              <a:rPr lang="tr-TR" dirty="0"/>
              <a:t>ÖĞRENİN.</a:t>
            </a:r>
          </a:p>
        </p:txBody>
      </p:sp>
    </p:spTree>
    <p:extLst>
      <p:ext uri="{BB962C8B-B14F-4D97-AF65-F5344CB8AC3E}">
        <p14:creationId xmlns="" xmlns:p14="http://schemas.microsoft.com/office/powerpoint/2010/main" val="2780973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103</TotalTime>
  <Words>897</Words>
  <Application>Microsoft Office PowerPoint</Application>
  <PresentationFormat>Ekran Gösterisi (4:3)</PresentationFormat>
  <Paragraphs>209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Döküm</vt:lpstr>
      <vt:lpstr>TEST ÇÖZME TEKNİKLERİ</vt:lpstr>
      <vt:lpstr>SINAVLA İLGİLİ ŞİKAYETLER </vt:lpstr>
      <vt:lpstr>Slayt 3</vt:lpstr>
      <vt:lpstr>TEST ÇÖZMEDE 3 UNSUR ÖNEMLİDİR</vt:lpstr>
      <vt:lpstr>Slayt 5</vt:lpstr>
      <vt:lpstr>Slayt 6</vt:lpstr>
      <vt:lpstr>TEST ÇÖZME TEKNİKLERİ KURAL 1</vt:lpstr>
      <vt:lpstr>KURAL 2</vt:lpstr>
      <vt:lpstr>KURAL 3</vt:lpstr>
      <vt:lpstr>KURAL 4</vt:lpstr>
      <vt:lpstr>KURAL 5</vt:lpstr>
      <vt:lpstr>KURAL 6</vt:lpstr>
      <vt:lpstr>KURAL 7</vt:lpstr>
      <vt:lpstr>KURAL 8</vt:lpstr>
      <vt:lpstr>KURAL 9</vt:lpstr>
      <vt:lpstr>KURAL 10</vt:lpstr>
      <vt:lpstr>KURAL 11</vt:lpstr>
      <vt:lpstr>KURAL 12</vt:lpstr>
      <vt:lpstr>KURAL 13</vt:lpstr>
      <vt:lpstr>KURAL 14</vt:lpstr>
      <vt:lpstr>KURAL 15</vt:lpstr>
      <vt:lpstr>KURAL 16</vt:lpstr>
      <vt:lpstr>KURAL 17</vt:lpstr>
      <vt:lpstr>KURAL 18</vt:lpstr>
      <vt:lpstr>KURAL 19</vt:lpstr>
      <vt:lpstr>KURAL 20</vt:lpstr>
      <vt:lpstr>BUNLARA DA DİKKAT EDELİM</vt:lpstr>
      <vt:lpstr>BUNLARA DA DİKKAT EDELİM</vt:lpstr>
      <vt:lpstr>Slayt 29</vt:lpstr>
      <vt:lpstr>Slayt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EROL</dc:creator>
  <cp:lastModifiedBy>bhs</cp:lastModifiedBy>
  <cp:revision>11</cp:revision>
  <dcterms:created xsi:type="dcterms:W3CDTF">2020-12-17T07:50:23Z</dcterms:created>
  <dcterms:modified xsi:type="dcterms:W3CDTF">2020-12-18T09:05:06Z</dcterms:modified>
</cp:coreProperties>
</file>