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4" r:id="rId26"/>
    <p:sldId id="282" r:id="rId27"/>
    <p:sldId id="283"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2E35F8-2290-4F9A-BB9C-D028EDB6231C}" type="doc">
      <dgm:prSet loTypeId="urn:microsoft.com/office/officeart/2005/8/layout/lProcess2" loCatId="relationship" qsTypeId="urn:microsoft.com/office/officeart/2005/8/quickstyle/3d4" qsCatId="3D" csTypeId="urn:microsoft.com/office/officeart/2005/8/colors/colorful3" csCatId="colorful" phldr="1"/>
      <dgm:spPr/>
    </dgm:pt>
    <dgm:pt modelId="{83F0C5C6-C44F-4F1F-915A-11130ACB64D7}">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sz="3200" b="1" i="0" u="none" strike="noStrike" cap="none" normalizeH="0" baseline="0">
              <a:ln/>
              <a:effectLst/>
              <a:latin typeface="Arial Narrow" panose="020B0606020202030204" pitchFamily="34" charset="0"/>
            </a:rPr>
            <a:t>Öfke</a:t>
          </a:r>
          <a:endParaRPr kumimoji="0" lang="tr-TR" altLang="tr-TR" sz="3200" b="1" i="0" u="none" strike="noStrike" cap="none" normalizeH="0" baseline="0" dirty="0">
            <a:ln/>
            <a:effectLst/>
            <a:latin typeface="Arial Narrow" panose="020B0606020202030204" pitchFamily="34" charset="0"/>
          </a:endParaRPr>
        </a:p>
      </dgm:t>
    </dgm:pt>
    <dgm:pt modelId="{8354FEE6-5F79-47C0-B0BE-0268F36C369C}" type="parTrans" cxnId="{CE26812C-895C-4FBF-9488-D8D7BBC81F9A}">
      <dgm:prSet/>
      <dgm:spPr/>
      <dgm:t>
        <a:bodyPr/>
        <a:lstStyle/>
        <a:p>
          <a:endParaRPr lang="tr-TR" sz="3200" dirty="0">
            <a:latin typeface="Arial Narrow" panose="020B0606020202030204" pitchFamily="34" charset="0"/>
          </a:endParaRPr>
        </a:p>
      </dgm:t>
    </dgm:pt>
    <dgm:pt modelId="{2811AFFA-5C6F-4C3B-A0DC-198C05C348D9}" type="sibTrans" cxnId="{CE26812C-895C-4FBF-9488-D8D7BBC81F9A}">
      <dgm:prSet/>
      <dgm:spPr/>
      <dgm:t>
        <a:bodyPr/>
        <a:lstStyle/>
        <a:p>
          <a:endParaRPr lang="tr-TR" sz="3200" dirty="0">
            <a:latin typeface="Arial Narrow" panose="020B0606020202030204" pitchFamily="34" charset="0"/>
          </a:endParaRPr>
        </a:p>
      </dgm:t>
    </dgm:pt>
    <dgm:pt modelId="{4B836287-628D-4906-A6BA-3FDC8400D636}">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sz="3200" b="1" i="0" u="none" strike="noStrike" cap="none" normalizeH="0" baseline="0" dirty="0">
              <a:ln/>
              <a:effectLst/>
              <a:latin typeface="Arial Narrow" panose="020B0606020202030204" pitchFamily="34" charset="0"/>
            </a:rPr>
            <a:t>Kızgınlık</a:t>
          </a:r>
        </a:p>
      </dgm:t>
    </dgm:pt>
    <dgm:pt modelId="{E48B942D-5F9A-4E19-BB8D-B9BBA94FAD81}" type="parTrans" cxnId="{EFB62167-1618-4DA6-B6C5-9B7B43D7E005}">
      <dgm:prSet custT="1"/>
      <dgm:spPr/>
      <dgm:t>
        <a:bodyPr/>
        <a:lstStyle/>
        <a:p>
          <a:endParaRPr lang="tr-TR" sz="3200" dirty="0">
            <a:latin typeface="Arial Narrow" panose="020B0606020202030204" pitchFamily="34" charset="0"/>
          </a:endParaRPr>
        </a:p>
      </dgm:t>
    </dgm:pt>
    <dgm:pt modelId="{8A1B76E0-365F-4CED-9519-16B34BEEC1C6}" type="sibTrans" cxnId="{EFB62167-1618-4DA6-B6C5-9B7B43D7E005}">
      <dgm:prSet/>
      <dgm:spPr/>
      <dgm:t>
        <a:bodyPr/>
        <a:lstStyle/>
        <a:p>
          <a:endParaRPr lang="tr-TR" sz="3200" dirty="0">
            <a:latin typeface="Arial Narrow" panose="020B0606020202030204" pitchFamily="34" charset="0"/>
          </a:endParaRPr>
        </a:p>
      </dgm:t>
    </dgm:pt>
    <dgm:pt modelId="{0360BBAA-89E5-4F43-8EAA-4BA4CA9F4EE4}">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sz="3200" b="1" i="0" u="none" strike="noStrike" cap="none" normalizeH="0" baseline="0">
              <a:ln/>
              <a:effectLst/>
              <a:latin typeface="Arial Narrow" panose="020B0606020202030204" pitchFamily="34" charset="0"/>
            </a:rPr>
            <a:t>Öc Alma</a:t>
          </a:r>
          <a:endParaRPr kumimoji="0" lang="tr-TR" altLang="tr-TR" sz="3200" b="1" i="0" u="none" strike="noStrike" cap="none" normalizeH="0" baseline="0" dirty="0">
            <a:ln/>
            <a:effectLst/>
            <a:latin typeface="Arial Narrow" panose="020B0606020202030204" pitchFamily="34" charset="0"/>
          </a:endParaRPr>
        </a:p>
      </dgm:t>
    </dgm:pt>
    <dgm:pt modelId="{71118EB1-3F74-41F1-A105-81F8FDB20D64}" type="parTrans" cxnId="{B9B077F6-42A2-4BFF-8FF2-7657BE15B427}">
      <dgm:prSet custT="1"/>
      <dgm:spPr/>
      <dgm:t>
        <a:bodyPr/>
        <a:lstStyle/>
        <a:p>
          <a:endParaRPr lang="tr-TR" sz="3200" dirty="0">
            <a:latin typeface="Arial Narrow" panose="020B0606020202030204" pitchFamily="34" charset="0"/>
          </a:endParaRPr>
        </a:p>
      </dgm:t>
    </dgm:pt>
    <dgm:pt modelId="{BD353BED-9CF6-4D52-A278-1177E264FBC9}" type="sibTrans" cxnId="{B9B077F6-42A2-4BFF-8FF2-7657BE15B427}">
      <dgm:prSet/>
      <dgm:spPr/>
      <dgm:t>
        <a:bodyPr/>
        <a:lstStyle/>
        <a:p>
          <a:endParaRPr lang="tr-TR" sz="3200" dirty="0">
            <a:latin typeface="Arial Narrow" panose="020B0606020202030204" pitchFamily="34" charset="0"/>
          </a:endParaRPr>
        </a:p>
      </dgm:t>
    </dgm:pt>
    <dgm:pt modelId="{9B037D47-6795-4B15-9B19-EBA34C9C866A}">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sz="3200" b="1" i="0" u="none" strike="noStrike" cap="none" normalizeH="0" baseline="0">
              <a:ln/>
              <a:effectLst/>
              <a:latin typeface="Arial Narrow" panose="020B0606020202030204" pitchFamily="34" charset="0"/>
            </a:rPr>
            <a:t>Nefret</a:t>
          </a:r>
          <a:endParaRPr kumimoji="0" lang="tr-TR" altLang="tr-TR" sz="3200" b="1" i="0" u="none" strike="noStrike" cap="none" normalizeH="0" baseline="0" dirty="0">
            <a:ln/>
            <a:effectLst/>
            <a:latin typeface="Arial Narrow" panose="020B0606020202030204" pitchFamily="34" charset="0"/>
          </a:endParaRPr>
        </a:p>
      </dgm:t>
    </dgm:pt>
    <dgm:pt modelId="{198CC338-DBA6-4305-9965-D8C24CA64BAD}" type="parTrans" cxnId="{FEC78749-2ED3-4FA3-9482-900CA3BDEE78}">
      <dgm:prSet custT="1"/>
      <dgm:spPr/>
      <dgm:t>
        <a:bodyPr/>
        <a:lstStyle/>
        <a:p>
          <a:endParaRPr lang="tr-TR" sz="3200" dirty="0">
            <a:latin typeface="Arial Narrow" panose="020B0606020202030204" pitchFamily="34" charset="0"/>
          </a:endParaRPr>
        </a:p>
      </dgm:t>
    </dgm:pt>
    <dgm:pt modelId="{4E1F5D25-7E0B-4661-911D-62BF610FC00D}" type="sibTrans" cxnId="{FEC78749-2ED3-4FA3-9482-900CA3BDEE78}">
      <dgm:prSet/>
      <dgm:spPr/>
      <dgm:t>
        <a:bodyPr/>
        <a:lstStyle/>
        <a:p>
          <a:endParaRPr lang="tr-TR" sz="3200" dirty="0">
            <a:latin typeface="Arial Narrow" panose="020B0606020202030204" pitchFamily="34" charset="0"/>
          </a:endParaRPr>
        </a:p>
      </dgm:t>
    </dgm:pt>
    <dgm:pt modelId="{039A9533-CC4A-4FBD-8989-119310FF7D0B}">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sz="3200" b="1" i="0" u="none" strike="noStrike" cap="none" normalizeH="0" baseline="0">
              <a:ln/>
              <a:effectLst/>
              <a:latin typeface="Arial Narrow" panose="020B0606020202030204" pitchFamily="34" charset="0"/>
            </a:rPr>
            <a:t>Kaygı</a:t>
          </a:r>
          <a:endParaRPr kumimoji="0" lang="tr-TR" altLang="tr-TR" sz="3200" b="1" i="0" u="none" strike="noStrike" cap="none" normalizeH="0" baseline="0" dirty="0">
            <a:ln/>
            <a:effectLst/>
            <a:latin typeface="Arial Narrow" panose="020B0606020202030204" pitchFamily="34" charset="0"/>
          </a:endParaRPr>
        </a:p>
      </dgm:t>
    </dgm:pt>
    <dgm:pt modelId="{F57FBA93-F346-4D92-9D8B-D5428A0D7368}" type="parTrans" cxnId="{3DA43618-24D9-4DB0-8837-361730461C2E}">
      <dgm:prSet custT="1"/>
      <dgm:spPr/>
      <dgm:t>
        <a:bodyPr/>
        <a:lstStyle/>
        <a:p>
          <a:endParaRPr lang="tr-TR" sz="3200" dirty="0">
            <a:latin typeface="Arial Narrow" panose="020B0606020202030204" pitchFamily="34" charset="0"/>
          </a:endParaRPr>
        </a:p>
      </dgm:t>
    </dgm:pt>
    <dgm:pt modelId="{A2B1A7CD-C14A-493F-8A9D-2FE43728CCEB}" type="sibTrans" cxnId="{3DA43618-24D9-4DB0-8837-361730461C2E}">
      <dgm:prSet/>
      <dgm:spPr/>
      <dgm:t>
        <a:bodyPr/>
        <a:lstStyle/>
        <a:p>
          <a:endParaRPr lang="tr-TR" sz="3200" dirty="0">
            <a:latin typeface="Arial Narrow" panose="020B0606020202030204" pitchFamily="34" charset="0"/>
          </a:endParaRPr>
        </a:p>
      </dgm:t>
    </dgm:pt>
    <dgm:pt modelId="{7E37C8DC-C07C-4579-8FAF-18895F304CC0}">
      <dgm:prSet custT="1"/>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sz="3200" b="1" i="0" u="none" strike="noStrike" cap="none" normalizeH="0" baseline="0">
              <a:ln/>
              <a:effectLst/>
              <a:latin typeface="Arial Narrow" panose="020B0606020202030204" pitchFamily="34" charset="0"/>
            </a:rPr>
            <a:t>Nefret</a:t>
          </a:r>
          <a:endParaRPr kumimoji="0" lang="tr-TR" altLang="tr-TR" sz="3200" b="1" i="0" u="none" strike="noStrike" cap="none" normalizeH="0" baseline="0" dirty="0">
            <a:ln/>
            <a:effectLst/>
            <a:latin typeface="Arial Narrow" panose="020B0606020202030204" pitchFamily="34" charset="0"/>
          </a:endParaRPr>
        </a:p>
      </dgm:t>
    </dgm:pt>
    <dgm:pt modelId="{7800362A-2B01-4A0A-8750-58E75A63F59B}" type="parTrans" cxnId="{9DFABA73-94F5-42D8-8491-60AAA25E4C7C}">
      <dgm:prSet custT="1"/>
      <dgm:spPr/>
      <dgm:t>
        <a:bodyPr/>
        <a:lstStyle/>
        <a:p>
          <a:endParaRPr lang="tr-TR" sz="3200" dirty="0">
            <a:latin typeface="Arial Narrow" panose="020B0606020202030204" pitchFamily="34" charset="0"/>
          </a:endParaRPr>
        </a:p>
      </dgm:t>
    </dgm:pt>
    <dgm:pt modelId="{67FAA941-4ED9-4F3F-9155-DFCA36C2FAE6}" type="sibTrans" cxnId="{9DFABA73-94F5-42D8-8491-60AAA25E4C7C}">
      <dgm:prSet/>
      <dgm:spPr/>
      <dgm:t>
        <a:bodyPr/>
        <a:lstStyle/>
        <a:p>
          <a:endParaRPr lang="tr-TR" sz="3200" dirty="0">
            <a:latin typeface="Arial Narrow" panose="020B0606020202030204" pitchFamily="34" charset="0"/>
          </a:endParaRPr>
        </a:p>
      </dgm:t>
    </dgm:pt>
    <dgm:pt modelId="{FB776491-7666-4E03-8F3A-94CA6523B864}" type="pres">
      <dgm:prSet presAssocID="{862E35F8-2290-4F9A-BB9C-D028EDB6231C}" presName="theList" presStyleCnt="0">
        <dgm:presLayoutVars>
          <dgm:dir/>
          <dgm:animLvl val="lvl"/>
          <dgm:resizeHandles val="exact"/>
        </dgm:presLayoutVars>
      </dgm:prSet>
      <dgm:spPr/>
    </dgm:pt>
    <dgm:pt modelId="{0AF3F09A-1917-4674-85D1-9779DA57FF05}" type="pres">
      <dgm:prSet presAssocID="{83F0C5C6-C44F-4F1F-915A-11130ACB64D7}" presName="compNode" presStyleCnt="0"/>
      <dgm:spPr/>
    </dgm:pt>
    <dgm:pt modelId="{4D543320-5290-4536-AB7B-B5BDA8ABE359}" type="pres">
      <dgm:prSet presAssocID="{83F0C5C6-C44F-4F1F-915A-11130ACB64D7}" presName="aNode" presStyleLbl="bgShp" presStyleIdx="0" presStyleCnt="1" custLinFactNeighborX="-2595" custLinFactNeighborY="-12471"/>
      <dgm:spPr/>
      <dgm:t>
        <a:bodyPr/>
        <a:lstStyle/>
        <a:p>
          <a:endParaRPr lang="tr-TR"/>
        </a:p>
      </dgm:t>
    </dgm:pt>
    <dgm:pt modelId="{C26FA971-60AC-46E0-B662-24043C705DE9}" type="pres">
      <dgm:prSet presAssocID="{83F0C5C6-C44F-4F1F-915A-11130ACB64D7}" presName="textNode" presStyleLbl="bgShp" presStyleIdx="0" presStyleCnt="1"/>
      <dgm:spPr/>
      <dgm:t>
        <a:bodyPr/>
        <a:lstStyle/>
        <a:p>
          <a:endParaRPr lang="tr-TR"/>
        </a:p>
      </dgm:t>
    </dgm:pt>
    <dgm:pt modelId="{FA3EF9B2-9216-4E85-BEB7-9FC7BF9AC6E0}" type="pres">
      <dgm:prSet presAssocID="{83F0C5C6-C44F-4F1F-915A-11130ACB64D7}" presName="compChildNode" presStyleCnt="0"/>
      <dgm:spPr/>
    </dgm:pt>
    <dgm:pt modelId="{5C4B744F-B81C-421B-BE61-D154018B6752}" type="pres">
      <dgm:prSet presAssocID="{83F0C5C6-C44F-4F1F-915A-11130ACB64D7}" presName="theInnerList" presStyleCnt="0"/>
      <dgm:spPr/>
    </dgm:pt>
    <dgm:pt modelId="{BC24DFB8-4CC0-4B0D-97D3-28916F2C6573}" type="pres">
      <dgm:prSet presAssocID="{4B836287-628D-4906-A6BA-3FDC8400D636}" presName="childNode" presStyleLbl="node1" presStyleIdx="0" presStyleCnt="5">
        <dgm:presLayoutVars>
          <dgm:bulletEnabled val="1"/>
        </dgm:presLayoutVars>
      </dgm:prSet>
      <dgm:spPr/>
      <dgm:t>
        <a:bodyPr/>
        <a:lstStyle/>
        <a:p>
          <a:endParaRPr lang="tr-TR"/>
        </a:p>
      </dgm:t>
    </dgm:pt>
    <dgm:pt modelId="{4DA5A98A-A44E-4684-9F0D-018E450886E4}" type="pres">
      <dgm:prSet presAssocID="{4B836287-628D-4906-A6BA-3FDC8400D636}" presName="aSpace2" presStyleCnt="0"/>
      <dgm:spPr/>
    </dgm:pt>
    <dgm:pt modelId="{275A5C13-3EC7-4936-981D-BD9D2D0EE45C}" type="pres">
      <dgm:prSet presAssocID="{0360BBAA-89E5-4F43-8EAA-4BA4CA9F4EE4}" presName="childNode" presStyleLbl="node1" presStyleIdx="1" presStyleCnt="5">
        <dgm:presLayoutVars>
          <dgm:bulletEnabled val="1"/>
        </dgm:presLayoutVars>
      </dgm:prSet>
      <dgm:spPr/>
      <dgm:t>
        <a:bodyPr/>
        <a:lstStyle/>
        <a:p>
          <a:endParaRPr lang="tr-TR"/>
        </a:p>
      </dgm:t>
    </dgm:pt>
    <dgm:pt modelId="{B2296CA6-4363-4017-9F27-1E1023CF46D0}" type="pres">
      <dgm:prSet presAssocID="{0360BBAA-89E5-4F43-8EAA-4BA4CA9F4EE4}" presName="aSpace2" presStyleCnt="0"/>
      <dgm:spPr/>
    </dgm:pt>
    <dgm:pt modelId="{A3239C2F-FD55-4075-A2F3-74641864E5CE}" type="pres">
      <dgm:prSet presAssocID="{9B037D47-6795-4B15-9B19-EBA34C9C866A}" presName="childNode" presStyleLbl="node1" presStyleIdx="2" presStyleCnt="5">
        <dgm:presLayoutVars>
          <dgm:bulletEnabled val="1"/>
        </dgm:presLayoutVars>
      </dgm:prSet>
      <dgm:spPr/>
      <dgm:t>
        <a:bodyPr/>
        <a:lstStyle/>
        <a:p>
          <a:endParaRPr lang="tr-TR"/>
        </a:p>
      </dgm:t>
    </dgm:pt>
    <dgm:pt modelId="{F76ABA6C-6CF6-4E9A-BE14-55684AF422C3}" type="pres">
      <dgm:prSet presAssocID="{9B037D47-6795-4B15-9B19-EBA34C9C866A}" presName="aSpace2" presStyleCnt="0"/>
      <dgm:spPr/>
    </dgm:pt>
    <dgm:pt modelId="{7E40FC66-8DFD-4164-ACE4-CD7322FA1EC1}" type="pres">
      <dgm:prSet presAssocID="{039A9533-CC4A-4FBD-8989-119310FF7D0B}" presName="childNode" presStyleLbl="node1" presStyleIdx="3" presStyleCnt="5">
        <dgm:presLayoutVars>
          <dgm:bulletEnabled val="1"/>
        </dgm:presLayoutVars>
      </dgm:prSet>
      <dgm:spPr/>
      <dgm:t>
        <a:bodyPr/>
        <a:lstStyle/>
        <a:p>
          <a:endParaRPr lang="tr-TR"/>
        </a:p>
      </dgm:t>
    </dgm:pt>
    <dgm:pt modelId="{61E8C4A4-7D3E-4724-8113-074390C9CC46}" type="pres">
      <dgm:prSet presAssocID="{039A9533-CC4A-4FBD-8989-119310FF7D0B}" presName="aSpace2" presStyleCnt="0"/>
      <dgm:spPr/>
    </dgm:pt>
    <dgm:pt modelId="{C068D8D7-FFB0-4FF3-BB6A-CCDCF96C7C77}" type="pres">
      <dgm:prSet presAssocID="{7E37C8DC-C07C-4579-8FAF-18895F304CC0}" presName="childNode" presStyleLbl="node1" presStyleIdx="4" presStyleCnt="5">
        <dgm:presLayoutVars>
          <dgm:bulletEnabled val="1"/>
        </dgm:presLayoutVars>
      </dgm:prSet>
      <dgm:spPr/>
      <dgm:t>
        <a:bodyPr/>
        <a:lstStyle/>
        <a:p>
          <a:endParaRPr lang="tr-TR"/>
        </a:p>
      </dgm:t>
    </dgm:pt>
  </dgm:ptLst>
  <dgm:cxnLst>
    <dgm:cxn modelId="{9DFABA73-94F5-42D8-8491-60AAA25E4C7C}" srcId="{83F0C5C6-C44F-4F1F-915A-11130ACB64D7}" destId="{7E37C8DC-C07C-4579-8FAF-18895F304CC0}" srcOrd="4" destOrd="0" parTransId="{7800362A-2B01-4A0A-8750-58E75A63F59B}" sibTransId="{67FAA941-4ED9-4F3F-9155-DFCA36C2FAE6}"/>
    <dgm:cxn modelId="{FEC78749-2ED3-4FA3-9482-900CA3BDEE78}" srcId="{83F0C5C6-C44F-4F1F-915A-11130ACB64D7}" destId="{9B037D47-6795-4B15-9B19-EBA34C9C866A}" srcOrd="2" destOrd="0" parTransId="{198CC338-DBA6-4305-9965-D8C24CA64BAD}" sibTransId="{4E1F5D25-7E0B-4661-911D-62BF610FC00D}"/>
    <dgm:cxn modelId="{918A6CE9-7CD0-48B5-AB07-0B8032BB31C8}" type="presOf" srcId="{83F0C5C6-C44F-4F1F-915A-11130ACB64D7}" destId="{C26FA971-60AC-46E0-B662-24043C705DE9}" srcOrd="1" destOrd="0" presId="urn:microsoft.com/office/officeart/2005/8/layout/lProcess2"/>
    <dgm:cxn modelId="{A239CD53-A0F4-4FF4-8E65-6B1FB43706A4}" type="presOf" srcId="{4B836287-628D-4906-A6BA-3FDC8400D636}" destId="{BC24DFB8-4CC0-4B0D-97D3-28916F2C6573}" srcOrd="0" destOrd="0" presId="urn:microsoft.com/office/officeart/2005/8/layout/lProcess2"/>
    <dgm:cxn modelId="{453F5F18-C31A-4A56-A794-12306C2267AD}" type="presOf" srcId="{039A9533-CC4A-4FBD-8989-119310FF7D0B}" destId="{7E40FC66-8DFD-4164-ACE4-CD7322FA1EC1}" srcOrd="0" destOrd="0" presId="urn:microsoft.com/office/officeart/2005/8/layout/lProcess2"/>
    <dgm:cxn modelId="{B9B077F6-42A2-4BFF-8FF2-7657BE15B427}" srcId="{83F0C5C6-C44F-4F1F-915A-11130ACB64D7}" destId="{0360BBAA-89E5-4F43-8EAA-4BA4CA9F4EE4}" srcOrd="1" destOrd="0" parTransId="{71118EB1-3F74-41F1-A105-81F8FDB20D64}" sibTransId="{BD353BED-9CF6-4D52-A278-1177E264FBC9}"/>
    <dgm:cxn modelId="{3DA43618-24D9-4DB0-8837-361730461C2E}" srcId="{83F0C5C6-C44F-4F1F-915A-11130ACB64D7}" destId="{039A9533-CC4A-4FBD-8989-119310FF7D0B}" srcOrd="3" destOrd="0" parTransId="{F57FBA93-F346-4D92-9D8B-D5428A0D7368}" sibTransId="{A2B1A7CD-C14A-493F-8A9D-2FE43728CCEB}"/>
    <dgm:cxn modelId="{40B87587-376D-4E9D-92B0-5AE7C93E3FED}" type="presOf" srcId="{83F0C5C6-C44F-4F1F-915A-11130ACB64D7}" destId="{4D543320-5290-4536-AB7B-B5BDA8ABE359}" srcOrd="0" destOrd="0" presId="urn:microsoft.com/office/officeart/2005/8/layout/lProcess2"/>
    <dgm:cxn modelId="{0D5F998F-B234-4669-B11E-F2F9F7AD096F}" type="presOf" srcId="{7E37C8DC-C07C-4579-8FAF-18895F304CC0}" destId="{C068D8D7-FFB0-4FF3-BB6A-CCDCF96C7C77}" srcOrd="0" destOrd="0" presId="urn:microsoft.com/office/officeart/2005/8/layout/lProcess2"/>
    <dgm:cxn modelId="{CE26812C-895C-4FBF-9488-D8D7BBC81F9A}" srcId="{862E35F8-2290-4F9A-BB9C-D028EDB6231C}" destId="{83F0C5C6-C44F-4F1F-915A-11130ACB64D7}" srcOrd="0" destOrd="0" parTransId="{8354FEE6-5F79-47C0-B0BE-0268F36C369C}" sibTransId="{2811AFFA-5C6F-4C3B-A0DC-198C05C348D9}"/>
    <dgm:cxn modelId="{95A9B36F-C44B-4340-8114-F2E9670DA468}" type="presOf" srcId="{9B037D47-6795-4B15-9B19-EBA34C9C866A}" destId="{A3239C2F-FD55-4075-A2F3-74641864E5CE}" srcOrd="0" destOrd="0" presId="urn:microsoft.com/office/officeart/2005/8/layout/lProcess2"/>
    <dgm:cxn modelId="{EFB62167-1618-4DA6-B6C5-9B7B43D7E005}" srcId="{83F0C5C6-C44F-4F1F-915A-11130ACB64D7}" destId="{4B836287-628D-4906-A6BA-3FDC8400D636}" srcOrd="0" destOrd="0" parTransId="{E48B942D-5F9A-4E19-BB8D-B9BBA94FAD81}" sibTransId="{8A1B76E0-365F-4CED-9519-16B34BEEC1C6}"/>
    <dgm:cxn modelId="{5926969F-BEDE-41D5-B545-5054A0707E08}" type="presOf" srcId="{862E35F8-2290-4F9A-BB9C-D028EDB6231C}" destId="{FB776491-7666-4E03-8F3A-94CA6523B864}" srcOrd="0" destOrd="0" presId="urn:microsoft.com/office/officeart/2005/8/layout/lProcess2"/>
    <dgm:cxn modelId="{171EA591-D67B-4634-A925-4DAD471E920B}" type="presOf" srcId="{0360BBAA-89E5-4F43-8EAA-4BA4CA9F4EE4}" destId="{275A5C13-3EC7-4936-981D-BD9D2D0EE45C}" srcOrd="0" destOrd="0" presId="urn:microsoft.com/office/officeart/2005/8/layout/lProcess2"/>
    <dgm:cxn modelId="{9F657219-E63A-4B8B-98A7-FC22320305E6}" type="presParOf" srcId="{FB776491-7666-4E03-8F3A-94CA6523B864}" destId="{0AF3F09A-1917-4674-85D1-9779DA57FF05}" srcOrd="0" destOrd="0" presId="urn:microsoft.com/office/officeart/2005/8/layout/lProcess2"/>
    <dgm:cxn modelId="{BC68A045-4DD3-41A0-88FB-6B22B2694EC7}" type="presParOf" srcId="{0AF3F09A-1917-4674-85D1-9779DA57FF05}" destId="{4D543320-5290-4536-AB7B-B5BDA8ABE359}" srcOrd="0" destOrd="0" presId="urn:microsoft.com/office/officeart/2005/8/layout/lProcess2"/>
    <dgm:cxn modelId="{C6141498-9A3C-428D-98F3-D048D3F8FF5B}" type="presParOf" srcId="{0AF3F09A-1917-4674-85D1-9779DA57FF05}" destId="{C26FA971-60AC-46E0-B662-24043C705DE9}" srcOrd="1" destOrd="0" presId="urn:microsoft.com/office/officeart/2005/8/layout/lProcess2"/>
    <dgm:cxn modelId="{B18B1272-C5CA-42C5-B9EF-22FD6D812C4A}" type="presParOf" srcId="{0AF3F09A-1917-4674-85D1-9779DA57FF05}" destId="{FA3EF9B2-9216-4E85-BEB7-9FC7BF9AC6E0}" srcOrd="2" destOrd="0" presId="urn:microsoft.com/office/officeart/2005/8/layout/lProcess2"/>
    <dgm:cxn modelId="{3FC05D9A-129F-44FE-A1FC-67589EBDCCAF}" type="presParOf" srcId="{FA3EF9B2-9216-4E85-BEB7-9FC7BF9AC6E0}" destId="{5C4B744F-B81C-421B-BE61-D154018B6752}" srcOrd="0" destOrd="0" presId="urn:microsoft.com/office/officeart/2005/8/layout/lProcess2"/>
    <dgm:cxn modelId="{CBF59CC7-56B6-4096-9478-587A69891EF9}" type="presParOf" srcId="{5C4B744F-B81C-421B-BE61-D154018B6752}" destId="{BC24DFB8-4CC0-4B0D-97D3-28916F2C6573}" srcOrd="0" destOrd="0" presId="urn:microsoft.com/office/officeart/2005/8/layout/lProcess2"/>
    <dgm:cxn modelId="{40C92BF0-79FA-4B0A-A526-B84CCEAA9DF1}" type="presParOf" srcId="{5C4B744F-B81C-421B-BE61-D154018B6752}" destId="{4DA5A98A-A44E-4684-9F0D-018E450886E4}" srcOrd="1" destOrd="0" presId="urn:microsoft.com/office/officeart/2005/8/layout/lProcess2"/>
    <dgm:cxn modelId="{BE674E00-67CC-4650-9A53-905FD9E4E640}" type="presParOf" srcId="{5C4B744F-B81C-421B-BE61-D154018B6752}" destId="{275A5C13-3EC7-4936-981D-BD9D2D0EE45C}" srcOrd="2" destOrd="0" presId="urn:microsoft.com/office/officeart/2005/8/layout/lProcess2"/>
    <dgm:cxn modelId="{BFA04634-4FC4-4D12-8583-35D116B9E576}" type="presParOf" srcId="{5C4B744F-B81C-421B-BE61-D154018B6752}" destId="{B2296CA6-4363-4017-9F27-1E1023CF46D0}" srcOrd="3" destOrd="0" presId="urn:microsoft.com/office/officeart/2005/8/layout/lProcess2"/>
    <dgm:cxn modelId="{F333EEB3-A211-40F5-94ED-91B4392BBA34}" type="presParOf" srcId="{5C4B744F-B81C-421B-BE61-D154018B6752}" destId="{A3239C2F-FD55-4075-A2F3-74641864E5CE}" srcOrd="4" destOrd="0" presId="urn:microsoft.com/office/officeart/2005/8/layout/lProcess2"/>
    <dgm:cxn modelId="{F405867A-BB17-4F5E-BA10-9969A187EBD8}" type="presParOf" srcId="{5C4B744F-B81C-421B-BE61-D154018B6752}" destId="{F76ABA6C-6CF6-4E9A-BE14-55684AF422C3}" srcOrd="5" destOrd="0" presId="urn:microsoft.com/office/officeart/2005/8/layout/lProcess2"/>
    <dgm:cxn modelId="{0B780522-35AB-49A6-AE1A-31F56D5CC6A2}" type="presParOf" srcId="{5C4B744F-B81C-421B-BE61-D154018B6752}" destId="{7E40FC66-8DFD-4164-ACE4-CD7322FA1EC1}" srcOrd="6" destOrd="0" presId="urn:microsoft.com/office/officeart/2005/8/layout/lProcess2"/>
    <dgm:cxn modelId="{30A96897-512E-459D-94D2-7D4970ACD8DF}" type="presParOf" srcId="{5C4B744F-B81C-421B-BE61-D154018B6752}" destId="{61E8C4A4-7D3E-4724-8113-074390C9CC46}" srcOrd="7" destOrd="0" presId="urn:microsoft.com/office/officeart/2005/8/layout/lProcess2"/>
    <dgm:cxn modelId="{92824E47-506B-4538-B9E0-B6E266FCDC72}" type="presParOf" srcId="{5C4B744F-B81C-421B-BE61-D154018B6752}" destId="{C068D8D7-FFB0-4FF3-BB6A-CCDCF96C7C77}" srcOrd="8" destOrd="0" presId="urn:microsoft.com/office/officeart/2005/8/layout/lProcess2"/>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5982F1-4601-411B-970E-8C6D76455064}" type="doc">
      <dgm:prSet loTypeId="urn:microsoft.com/office/officeart/2005/8/layout/orgChart1" loCatId="hierarchy" qsTypeId="urn:microsoft.com/office/officeart/2005/8/quickstyle/3d4" qsCatId="3D" csTypeId="urn:microsoft.com/office/officeart/2005/8/colors/colorful5" csCatId="colorful"/>
      <dgm:spPr/>
    </dgm:pt>
    <dgm:pt modelId="{342052EB-848E-4118-BFB5-4C5124ABDAD7}">
      <dgm:prSet/>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b="1" i="0" u="none" strike="noStrike" cap="none" normalizeH="0" baseline="0">
              <a:ln/>
              <a:effectLst/>
              <a:latin typeface="Verdana" panose="020B0604030504040204" pitchFamily="34" charset="0"/>
            </a:rPr>
            <a:t>ÖFKE</a:t>
          </a:r>
        </a:p>
      </dgm:t>
    </dgm:pt>
    <dgm:pt modelId="{9E7B9ADE-FDFC-43CA-9F6F-446AD36CB137}" type="parTrans" cxnId="{63B82D57-61BA-4C0F-9863-3B16F5911EB2}">
      <dgm:prSet/>
      <dgm:spPr/>
      <dgm:t>
        <a:bodyPr/>
        <a:lstStyle/>
        <a:p>
          <a:endParaRPr lang="tr-TR"/>
        </a:p>
      </dgm:t>
    </dgm:pt>
    <dgm:pt modelId="{054C0292-B28C-4441-B9EB-E7D43C55B60D}" type="sibTrans" cxnId="{63B82D57-61BA-4C0F-9863-3B16F5911EB2}">
      <dgm:prSet/>
      <dgm:spPr/>
      <dgm:t>
        <a:bodyPr/>
        <a:lstStyle/>
        <a:p>
          <a:endParaRPr lang="tr-TR"/>
        </a:p>
      </dgm:t>
    </dgm:pt>
    <dgm:pt modelId="{54283464-BBE0-4DD4-9DDF-B23DAD8E68E8}">
      <dgm:prSet/>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b="1" i="0" u="none" strike="noStrike" cap="none" normalizeH="0" baseline="0">
              <a:ln/>
              <a:effectLst/>
              <a:latin typeface="Verdana" panose="020B0604030504040204" pitchFamily="34" charset="0"/>
            </a:rPr>
            <a:t>KIRILMA</a:t>
          </a:r>
        </a:p>
      </dgm:t>
    </dgm:pt>
    <dgm:pt modelId="{5D038F59-D50E-4DFB-9B6D-64EA376C4275}" type="parTrans" cxnId="{46821C85-E8EE-43BF-8333-DD8BC3CD9EF4}">
      <dgm:prSet/>
      <dgm:spPr/>
      <dgm:t>
        <a:bodyPr/>
        <a:lstStyle/>
        <a:p>
          <a:endParaRPr lang="tr-TR"/>
        </a:p>
      </dgm:t>
    </dgm:pt>
    <dgm:pt modelId="{C5CF52D7-B388-4B8B-91DA-5CD7721568D2}" type="sibTrans" cxnId="{46821C85-E8EE-43BF-8333-DD8BC3CD9EF4}">
      <dgm:prSet/>
      <dgm:spPr/>
      <dgm:t>
        <a:bodyPr/>
        <a:lstStyle/>
        <a:p>
          <a:endParaRPr lang="tr-TR"/>
        </a:p>
      </dgm:t>
    </dgm:pt>
    <dgm:pt modelId="{3BB0DD33-544D-4C1C-B8CA-AD47BD80AD02}">
      <dgm:prSet/>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b="1" i="0" u="none" strike="noStrike" cap="none" normalizeH="0" baseline="0">
              <a:ln/>
              <a:effectLst/>
              <a:latin typeface="Verdana" panose="020B0604030504040204" pitchFamily="34" charset="0"/>
            </a:rPr>
            <a:t>ALINMA</a:t>
          </a:r>
        </a:p>
      </dgm:t>
    </dgm:pt>
    <dgm:pt modelId="{F3030AE7-FEC5-4F63-BE78-2FC3D4C31D7D}" type="parTrans" cxnId="{790B0906-9DCD-4C19-89FD-0B95C0B953FF}">
      <dgm:prSet/>
      <dgm:spPr/>
      <dgm:t>
        <a:bodyPr/>
        <a:lstStyle/>
        <a:p>
          <a:endParaRPr lang="tr-TR"/>
        </a:p>
      </dgm:t>
    </dgm:pt>
    <dgm:pt modelId="{A34C1394-914F-4DC9-8C1B-11A16D9CA9E2}" type="sibTrans" cxnId="{790B0906-9DCD-4C19-89FD-0B95C0B953FF}">
      <dgm:prSet/>
      <dgm:spPr/>
      <dgm:t>
        <a:bodyPr/>
        <a:lstStyle/>
        <a:p>
          <a:endParaRPr lang="tr-TR"/>
        </a:p>
      </dgm:t>
    </dgm:pt>
    <dgm:pt modelId="{A075B1D4-F555-4283-B675-E3F53EAE2A83}">
      <dgm:prSet/>
      <dgm:spPr/>
      <dgm:t>
        <a:bodyPr/>
        <a:lstStyle/>
        <a:p>
          <a:pPr marL="342900" marR="0" lvl="0" indent="-342900" algn="ctr" defTabSz="914400" rtl="0" eaLnBrk="1" fontAlgn="base" latinLnBrk="0" hangingPunct="1">
            <a:lnSpc>
              <a:spcPct val="100000"/>
            </a:lnSpc>
            <a:spcBef>
              <a:spcPct val="20000"/>
            </a:spcBef>
            <a:spcAft>
              <a:spcPct val="0"/>
            </a:spcAft>
            <a:buClr>
              <a:schemeClr val="accent1"/>
            </a:buClr>
            <a:buSzPct val="65000"/>
            <a:buFont typeface="Wingdings" panose="05000000000000000000" pitchFamily="2" charset="2"/>
            <a:buNone/>
            <a:tabLst/>
          </a:pPr>
          <a:r>
            <a:rPr kumimoji="0" lang="tr-TR" altLang="tr-TR" b="1" i="0" u="none" strike="noStrike" cap="none" normalizeH="0" baseline="0">
              <a:ln/>
              <a:effectLst/>
              <a:latin typeface="Verdana" panose="020B0604030504040204" pitchFamily="34" charset="0"/>
            </a:rPr>
            <a:t>KAYGI</a:t>
          </a:r>
        </a:p>
      </dgm:t>
    </dgm:pt>
    <dgm:pt modelId="{B80E0DDA-297F-4B86-91FB-7D823AA4A78E}" type="parTrans" cxnId="{7D921DAA-A90D-4076-A406-3CDCB700970C}">
      <dgm:prSet/>
      <dgm:spPr/>
      <dgm:t>
        <a:bodyPr/>
        <a:lstStyle/>
        <a:p>
          <a:endParaRPr lang="tr-TR"/>
        </a:p>
      </dgm:t>
    </dgm:pt>
    <dgm:pt modelId="{AE619AE2-C941-4EA8-B3F7-C55A6AB13040}" type="sibTrans" cxnId="{7D921DAA-A90D-4076-A406-3CDCB700970C}">
      <dgm:prSet/>
      <dgm:spPr/>
      <dgm:t>
        <a:bodyPr/>
        <a:lstStyle/>
        <a:p>
          <a:endParaRPr lang="tr-TR"/>
        </a:p>
      </dgm:t>
    </dgm:pt>
    <dgm:pt modelId="{4AF154CB-E702-4074-B761-035ED7EE44CF}" type="pres">
      <dgm:prSet presAssocID="{EF5982F1-4601-411B-970E-8C6D76455064}" presName="hierChild1" presStyleCnt="0">
        <dgm:presLayoutVars>
          <dgm:orgChart val="1"/>
          <dgm:chPref val="1"/>
          <dgm:dir/>
          <dgm:animOne val="branch"/>
          <dgm:animLvl val="lvl"/>
          <dgm:resizeHandles/>
        </dgm:presLayoutVars>
      </dgm:prSet>
      <dgm:spPr/>
    </dgm:pt>
    <dgm:pt modelId="{DC7632E2-8741-40F1-B2E9-334FA3CD3104}" type="pres">
      <dgm:prSet presAssocID="{342052EB-848E-4118-BFB5-4C5124ABDAD7}" presName="hierRoot1" presStyleCnt="0">
        <dgm:presLayoutVars>
          <dgm:hierBranch/>
        </dgm:presLayoutVars>
      </dgm:prSet>
      <dgm:spPr/>
    </dgm:pt>
    <dgm:pt modelId="{67AE5A30-1924-4C69-9623-237A44D652EE}" type="pres">
      <dgm:prSet presAssocID="{342052EB-848E-4118-BFB5-4C5124ABDAD7}" presName="rootComposite1" presStyleCnt="0"/>
      <dgm:spPr/>
    </dgm:pt>
    <dgm:pt modelId="{A5F6253E-5FB3-4950-9A5A-2938FA70E757}" type="pres">
      <dgm:prSet presAssocID="{342052EB-848E-4118-BFB5-4C5124ABDAD7}" presName="rootText1" presStyleLbl="node0" presStyleIdx="0" presStyleCnt="1">
        <dgm:presLayoutVars>
          <dgm:chPref val="3"/>
        </dgm:presLayoutVars>
      </dgm:prSet>
      <dgm:spPr/>
      <dgm:t>
        <a:bodyPr/>
        <a:lstStyle/>
        <a:p>
          <a:endParaRPr lang="tr-TR"/>
        </a:p>
      </dgm:t>
    </dgm:pt>
    <dgm:pt modelId="{CEBB8606-5A8E-4112-9123-225E4CDC87CA}" type="pres">
      <dgm:prSet presAssocID="{342052EB-848E-4118-BFB5-4C5124ABDAD7}" presName="rootConnector1" presStyleLbl="node1" presStyleIdx="0" presStyleCnt="0"/>
      <dgm:spPr/>
      <dgm:t>
        <a:bodyPr/>
        <a:lstStyle/>
        <a:p>
          <a:endParaRPr lang="tr-TR"/>
        </a:p>
      </dgm:t>
    </dgm:pt>
    <dgm:pt modelId="{9A93C03E-7D3C-48B1-A16D-3A665767E162}" type="pres">
      <dgm:prSet presAssocID="{342052EB-848E-4118-BFB5-4C5124ABDAD7}" presName="hierChild2" presStyleCnt="0"/>
      <dgm:spPr/>
    </dgm:pt>
    <dgm:pt modelId="{CCD9CF6C-F70F-4D5A-AD30-663B5D22A00D}" type="pres">
      <dgm:prSet presAssocID="{5D038F59-D50E-4DFB-9B6D-64EA376C4275}" presName="Name35" presStyleLbl="parChTrans1D2" presStyleIdx="0" presStyleCnt="3"/>
      <dgm:spPr/>
      <dgm:t>
        <a:bodyPr/>
        <a:lstStyle/>
        <a:p>
          <a:endParaRPr lang="tr-TR"/>
        </a:p>
      </dgm:t>
    </dgm:pt>
    <dgm:pt modelId="{C6D95972-7415-4262-9593-0AEFE9473B4A}" type="pres">
      <dgm:prSet presAssocID="{54283464-BBE0-4DD4-9DDF-B23DAD8E68E8}" presName="hierRoot2" presStyleCnt="0">
        <dgm:presLayoutVars>
          <dgm:hierBranch/>
        </dgm:presLayoutVars>
      </dgm:prSet>
      <dgm:spPr/>
    </dgm:pt>
    <dgm:pt modelId="{906C7D75-A78B-4DE2-B726-FE192C2190D9}" type="pres">
      <dgm:prSet presAssocID="{54283464-BBE0-4DD4-9DDF-B23DAD8E68E8}" presName="rootComposite" presStyleCnt="0"/>
      <dgm:spPr/>
    </dgm:pt>
    <dgm:pt modelId="{CDE2339A-6A18-4970-9B01-5E77303CD8EE}" type="pres">
      <dgm:prSet presAssocID="{54283464-BBE0-4DD4-9DDF-B23DAD8E68E8}" presName="rootText" presStyleLbl="node2" presStyleIdx="0" presStyleCnt="3">
        <dgm:presLayoutVars>
          <dgm:chPref val="3"/>
        </dgm:presLayoutVars>
      </dgm:prSet>
      <dgm:spPr/>
      <dgm:t>
        <a:bodyPr/>
        <a:lstStyle/>
        <a:p>
          <a:endParaRPr lang="tr-TR"/>
        </a:p>
      </dgm:t>
    </dgm:pt>
    <dgm:pt modelId="{D33C3DF2-240C-44E4-93A2-01A93A5819B9}" type="pres">
      <dgm:prSet presAssocID="{54283464-BBE0-4DD4-9DDF-B23DAD8E68E8}" presName="rootConnector" presStyleLbl="node2" presStyleIdx="0" presStyleCnt="3"/>
      <dgm:spPr/>
      <dgm:t>
        <a:bodyPr/>
        <a:lstStyle/>
        <a:p>
          <a:endParaRPr lang="tr-TR"/>
        </a:p>
      </dgm:t>
    </dgm:pt>
    <dgm:pt modelId="{4B51DFFB-0FCC-4AC1-BEA5-19349B0514AD}" type="pres">
      <dgm:prSet presAssocID="{54283464-BBE0-4DD4-9DDF-B23DAD8E68E8}" presName="hierChild4" presStyleCnt="0"/>
      <dgm:spPr/>
    </dgm:pt>
    <dgm:pt modelId="{7196D38B-7E12-4ECA-AAAD-FB8866D32DBD}" type="pres">
      <dgm:prSet presAssocID="{54283464-BBE0-4DD4-9DDF-B23DAD8E68E8}" presName="hierChild5" presStyleCnt="0"/>
      <dgm:spPr/>
    </dgm:pt>
    <dgm:pt modelId="{3D2F782C-BA35-4AB7-8C8F-B5EC4148444D}" type="pres">
      <dgm:prSet presAssocID="{F3030AE7-FEC5-4F63-BE78-2FC3D4C31D7D}" presName="Name35" presStyleLbl="parChTrans1D2" presStyleIdx="1" presStyleCnt="3"/>
      <dgm:spPr/>
      <dgm:t>
        <a:bodyPr/>
        <a:lstStyle/>
        <a:p>
          <a:endParaRPr lang="tr-TR"/>
        </a:p>
      </dgm:t>
    </dgm:pt>
    <dgm:pt modelId="{C61634ED-4770-4CBE-91B2-6B55117547C8}" type="pres">
      <dgm:prSet presAssocID="{3BB0DD33-544D-4C1C-B8CA-AD47BD80AD02}" presName="hierRoot2" presStyleCnt="0">
        <dgm:presLayoutVars>
          <dgm:hierBranch/>
        </dgm:presLayoutVars>
      </dgm:prSet>
      <dgm:spPr/>
    </dgm:pt>
    <dgm:pt modelId="{7A773AFD-C7DD-46EA-9499-01BE00510FDA}" type="pres">
      <dgm:prSet presAssocID="{3BB0DD33-544D-4C1C-B8CA-AD47BD80AD02}" presName="rootComposite" presStyleCnt="0"/>
      <dgm:spPr/>
    </dgm:pt>
    <dgm:pt modelId="{0FC11FAF-123A-4082-AD37-4ED4AAE320A2}" type="pres">
      <dgm:prSet presAssocID="{3BB0DD33-544D-4C1C-B8CA-AD47BD80AD02}" presName="rootText" presStyleLbl="node2" presStyleIdx="1" presStyleCnt="3">
        <dgm:presLayoutVars>
          <dgm:chPref val="3"/>
        </dgm:presLayoutVars>
      </dgm:prSet>
      <dgm:spPr/>
      <dgm:t>
        <a:bodyPr/>
        <a:lstStyle/>
        <a:p>
          <a:endParaRPr lang="tr-TR"/>
        </a:p>
      </dgm:t>
    </dgm:pt>
    <dgm:pt modelId="{84C68A72-67EA-430B-B1DF-3C49AD604E41}" type="pres">
      <dgm:prSet presAssocID="{3BB0DD33-544D-4C1C-B8CA-AD47BD80AD02}" presName="rootConnector" presStyleLbl="node2" presStyleIdx="1" presStyleCnt="3"/>
      <dgm:spPr/>
      <dgm:t>
        <a:bodyPr/>
        <a:lstStyle/>
        <a:p>
          <a:endParaRPr lang="tr-TR"/>
        </a:p>
      </dgm:t>
    </dgm:pt>
    <dgm:pt modelId="{C775FDF8-6446-4C82-86B6-CAC0176B69FA}" type="pres">
      <dgm:prSet presAssocID="{3BB0DD33-544D-4C1C-B8CA-AD47BD80AD02}" presName="hierChild4" presStyleCnt="0"/>
      <dgm:spPr/>
    </dgm:pt>
    <dgm:pt modelId="{423895AC-58B8-4DC2-B625-E2A1A430A1D5}" type="pres">
      <dgm:prSet presAssocID="{3BB0DD33-544D-4C1C-B8CA-AD47BD80AD02}" presName="hierChild5" presStyleCnt="0"/>
      <dgm:spPr/>
    </dgm:pt>
    <dgm:pt modelId="{73DC7C10-FE87-433F-99EE-03F952962BF8}" type="pres">
      <dgm:prSet presAssocID="{B80E0DDA-297F-4B86-91FB-7D823AA4A78E}" presName="Name35" presStyleLbl="parChTrans1D2" presStyleIdx="2" presStyleCnt="3"/>
      <dgm:spPr/>
      <dgm:t>
        <a:bodyPr/>
        <a:lstStyle/>
        <a:p>
          <a:endParaRPr lang="tr-TR"/>
        </a:p>
      </dgm:t>
    </dgm:pt>
    <dgm:pt modelId="{E13B5ABC-86EE-42AA-8D61-9E56AA0293B4}" type="pres">
      <dgm:prSet presAssocID="{A075B1D4-F555-4283-B675-E3F53EAE2A83}" presName="hierRoot2" presStyleCnt="0">
        <dgm:presLayoutVars>
          <dgm:hierBranch/>
        </dgm:presLayoutVars>
      </dgm:prSet>
      <dgm:spPr/>
    </dgm:pt>
    <dgm:pt modelId="{04FC2EB6-1981-4C33-A770-9B49CEAF45F4}" type="pres">
      <dgm:prSet presAssocID="{A075B1D4-F555-4283-B675-E3F53EAE2A83}" presName="rootComposite" presStyleCnt="0"/>
      <dgm:spPr/>
    </dgm:pt>
    <dgm:pt modelId="{7F5DEE4F-5262-4134-B260-E67C8C3E1E0C}" type="pres">
      <dgm:prSet presAssocID="{A075B1D4-F555-4283-B675-E3F53EAE2A83}" presName="rootText" presStyleLbl="node2" presStyleIdx="2" presStyleCnt="3">
        <dgm:presLayoutVars>
          <dgm:chPref val="3"/>
        </dgm:presLayoutVars>
      </dgm:prSet>
      <dgm:spPr/>
      <dgm:t>
        <a:bodyPr/>
        <a:lstStyle/>
        <a:p>
          <a:endParaRPr lang="tr-TR"/>
        </a:p>
      </dgm:t>
    </dgm:pt>
    <dgm:pt modelId="{39AC76FB-464D-4E6C-B7ED-1FB630569CD0}" type="pres">
      <dgm:prSet presAssocID="{A075B1D4-F555-4283-B675-E3F53EAE2A83}" presName="rootConnector" presStyleLbl="node2" presStyleIdx="2" presStyleCnt="3"/>
      <dgm:spPr/>
      <dgm:t>
        <a:bodyPr/>
        <a:lstStyle/>
        <a:p>
          <a:endParaRPr lang="tr-TR"/>
        </a:p>
      </dgm:t>
    </dgm:pt>
    <dgm:pt modelId="{17D7AE1E-FCB4-4E30-8EF8-DCDE0488E5AF}" type="pres">
      <dgm:prSet presAssocID="{A075B1D4-F555-4283-B675-E3F53EAE2A83}" presName="hierChild4" presStyleCnt="0"/>
      <dgm:spPr/>
    </dgm:pt>
    <dgm:pt modelId="{E6F5D993-BDE3-468D-AF96-BA81109ADF6D}" type="pres">
      <dgm:prSet presAssocID="{A075B1D4-F555-4283-B675-E3F53EAE2A83}" presName="hierChild5" presStyleCnt="0"/>
      <dgm:spPr/>
    </dgm:pt>
    <dgm:pt modelId="{B5E9B40D-278D-4F0F-A47A-38E66948827D}" type="pres">
      <dgm:prSet presAssocID="{342052EB-848E-4118-BFB5-4C5124ABDAD7}" presName="hierChild3" presStyleCnt="0"/>
      <dgm:spPr/>
    </dgm:pt>
  </dgm:ptLst>
  <dgm:cxnLst>
    <dgm:cxn modelId="{6BEF1F21-5324-4E74-A8FD-A81BC3FA0924}" type="presOf" srcId="{54283464-BBE0-4DD4-9DDF-B23DAD8E68E8}" destId="{CDE2339A-6A18-4970-9B01-5E77303CD8EE}" srcOrd="0" destOrd="0" presId="urn:microsoft.com/office/officeart/2005/8/layout/orgChart1"/>
    <dgm:cxn modelId="{7D921DAA-A90D-4076-A406-3CDCB700970C}" srcId="{342052EB-848E-4118-BFB5-4C5124ABDAD7}" destId="{A075B1D4-F555-4283-B675-E3F53EAE2A83}" srcOrd="2" destOrd="0" parTransId="{B80E0DDA-297F-4B86-91FB-7D823AA4A78E}" sibTransId="{AE619AE2-C941-4EA8-B3F7-C55A6AB13040}"/>
    <dgm:cxn modelId="{6E38E9C5-7F39-4BDD-A3B6-5F7293FA1D6C}" type="presOf" srcId="{F3030AE7-FEC5-4F63-BE78-2FC3D4C31D7D}" destId="{3D2F782C-BA35-4AB7-8C8F-B5EC4148444D}" srcOrd="0" destOrd="0" presId="urn:microsoft.com/office/officeart/2005/8/layout/orgChart1"/>
    <dgm:cxn modelId="{C58E1DC7-93DC-49B0-9242-C434DE1F05B1}" type="presOf" srcId="{54283464-BBE0-4DD4-9DDF-B23DAD8E68E8}" destId="{D33C3DF2-240C-44E4-93A2-01A93A5819B9}" srcOrd="1" destOrd="0" presId="urn:microsoft.com/office/officeart/2005/8/layout/orgChart1"/>
    <dgm:cxn modelId="{03776C65-4A03-4A86-92AB-CC0FA1B58D94}" type="presOf" srcId="{3BB0DD33-544D-4C1C-B8CA-AD47BD80AD02}" destId="{0FC11FAF-123A-4082-AD37-4ED4AAE320A2}" srcOrd="0" destOrd="0" presId="urn:microsoft.com/office/officeart/2005/8/layout/orgChart1"/>
    <dgm:cxn modelId="{BBFA33D2-9FD6-4C49-81B9-718C4B2421EF}" type="presOf" srcId="{EF5982F1-4601-411B-970E-8C6D76455064}" destId="{4AF154CB-E702-4074-B761-035ED7EE44CF}" srcOrd="0" destOrd="0" presId="urn:microsoft.com/office/officeart/2005/8/layout/orgChart1"/>
    <dgm:cxn modelId="{E285918C-3A41-49F6-B816-E8CC6F8C5FF2}" type="presOf" srcId="{B80E0DDA-297F-4B86-91FB-7D823AA4A78E}" destId="{73DC7C10-FE87-433F-99EE-03F952962BF8}" srcOrd="0" destOrd="0" presId="urn:microsoft.com/office/officeart/2005/8/layout/orgChart1"/>
    <dgm:cxn modelId="{790B0906-9DCD-4C19-89FD-0B95C0B953FF}" srcId="{342052EB-848E-4118-BFB5-4C5124ABDAD7}" destId="{3BB0DD33-544D-4C1C-B8CA-AD47BD80AD02}" srcOrd="1" destOrd="0" parTransId="{F3030AE7-FEC5-4F63-BE78-2FC3D4C31D7D}" sibTransId="{A34C1394-914F-4DC9-8C1B-11A16D9CA9E2}"/>
    <dgm:cxn modelId="{46821C85-E8EE-43BF-8333-DD8BC3CD9EF4}" srcId="{342052EB-848E-4118-BFB5-4C5124ABDAD7}" destId="{54283464-BBE0-4DD4-9DDF-B23DAD8E68E8}" srcOrd="0" destOrd="0" parTransId="{5D038F59-D50E-4DFB-9B6D-64EA376C4275}" sibTransId="{C5CF52D7-B388-4B8B-91DA-5CD7721568D2}"/>
    <dgm:cxn modelId="{BB23FF4F-D335-4919-9937-BADA7A9A3A38}" type="presOf" srcId="{3BB0DD33-544D-4C1C-B8CA-AD47BD80AD02}" destId="{84C68A72-67EA-430B-B1DF-3C49AD604E41}" srcOrd="1" destOrd="0" presId="urn:microsoft.com/office/officeart/2005/8/layout/orgChart1"/>
    <dgm:cxn modelId="{63B82D57-61BA-4C0F-9863-3B16F5911EB2}" srcId="{EF5982F1-4601-411B-970E-8C6D76455064}" destId="{342052EB-848E-4118-BFB5-4C5124ABDAD7}" srcOrd="0" destOrd="0" parTransId="{9E7B9ADE-FDFC-43CA-9F6F-446AD36CB137}" sibTransId="{054C0292-B28C-4441-B9EB-E7D43C55B60D}"/>
    <dgm:cxn modelId="{9D2CE625-2F0C-4DE4-A214-21D4762B7BDF}" type="presOf" srcId="{342052EB-848E-4118-BFB5-4C5124ABDAD7}" destId="{A5F6253E-5FB3-4950-9A5A-2938FA70E757}" srcOrd="0" destOrd="0" presId="urn:microsoft.com/office/officeart/2005/8/layout/orgChart1"/>
    <dgm:cxn modelId="{852C40EC-3FA5-4E6B-9500-2E211BFB6278}" type="presOf" srcId="{5D038F59-D50E-4DFB-9B6D-64EA376C4275}" destId="{CCD9CF6C-F70F-4D5A-AD30-663B5D22A00D}" srcOrd="0" destOrd="0" presId="urn:microsoft.com/office/officeart/2005/8/layout/orgChart1"/>
    <dgm:cxn modelId="{8EFABFCA-0FC1-4025-B198-8CAA38406595}" type="presOf" srcId="{A075B1D4-F555-4283-B675-E3F53EAE2A83}" destId="{39AC76FB-464D-4E6C-B7ED-1FB630569CD0}" srcOrd="1" destOrd="0" presId="urn:microsoft.com/office/officeart/2005/8/layout/orgChart1"/>
    <dgm:cxn modelId="{A5FDE963-6DDD-43F3-AC6F-515F2FEFB168}" type="presOf" srcId="{A075B1D4-F555-4283-B675-E3F53EAE2A83}" destId="{7F5DEE4F-5262-4134-B260-E67C8C3E1E0C}" srcOrd="0" destOrd="0" presId="urn:microsoft.com/office/officeart/2005/8/layout/orgChart1"/>
    <dgm:cxn modelId="{1E31CAAE-8DFF-428F-B655-30A45D317FA1}" type="presOf" srcId="{342052EB-848E-4118-BFB5-4C5124ABDAD7}" destId="{CEBB8606-5A8E-4112-9123-225E4CDC87CA}" srcOrd="1" destOrd="0" presId="urn:microsoft.com/office/officeart/2005/8/layout/orgChart1"/>
    <dgm:cxn modelId="{B39EAB60-B0B4-4FB8-895F-30D4B5B662B0}" type="presParOf" srcId="{4AF154CB-E702-4074-B761-035ED7EE44CF}" destId="{DC7632E2-8741-40F1-B2E9-334FA3CD3104}" srcOrd="0" destOrd="0" presId="urn:microsoft.com/office/officeart/2005/8/layout/orgChart1"/>
    <dgm:cxn modelId="{F1479FA5-4B6D-4B22-98A0-0C0F0292C325}" type="presParOf" srcId="{DC7632E2-8741-40F1-B2E9-334FA3CD3104}" destId="{67AE5A30-1924-4C69-9623-237A44D652EE}" srcOrd="0" destOrd="0" presId="urn:microsoft.com/office/officeart/2005/8/layout/orgChart1"/>
    <dgm:cxn modelId="{5D3C9951-1F5D-4E5B-BEEA-3E03879B9DE7}" type="presParOf" srcId="{67AE5A30-1924-4C69-9623-237A44D652EE}" destId="{A5F6253E-5FB3-4950-9A5A-2938FA70E757}" srcOrd="0" destOrd="0" presId="urn:microsoft.com/office/officeart/2005/8/layout/orgChart1"/>
    <dgm:cxn modelId="{87747010-D03E-46D0-8B9B-4230B8BD2A1B}" type="presParOf" srcId="{67AE5A30-1924-4C69-9623-237A44D652EE}" destId="{CEBB8606-5A8E-4112-9123-225E4CDC87CA}" srcOrd="1" destOrd="0" presId="urn:microsoft.com/office/officeart/2005/8/layout/orgChart1"/>
    <dgm:cxn modelId="{C8DF0FAE-1CDC-4725-BB94-1707C486C8E7}" type="presParOf" srcId="{DC7632E2-8741-40F1-B2E9-334FA3CD3104}" destId="{9A93C03E-7D3C-48B1-A16D-3A665767E162}" srcOrd="1" destOrd="0" presId="urn:microsoft.com/office/officeart/2005/8/layout/orgChart1"/>
    <dgm:cxn modelId="{4E917AC1-7304-4DBC-AAB3-819E19C8B1DA}" type="presParOf" srcId="{9A93C03E-7D3C-48B1-A16D-3A665767E162}" destId="{CCD9CF6C-F70F-4D5A-AD30-663B5D22A00D}" srcOrd="0" destOrd="0" presId="urn:microsoft.com/office/officeart/2005/8/layout/orgChart1"/>
    <dgm:cxn modelId="{BFD591FD-06EB-48C1-8DA5-63759558D5E2}" type="presParOf" srcId="{9A93C03E-7D3C-48B1-A16D-3A665767E162}" destId="{C6D95972-7415-4262-9593-0AEFE9473B4A}" srcOrd="1" destOrd="0" presId="urn:microsoft.com/office/officeart/2005/8/layout/orgChart1"/>
    <dgm:cxn modelId="{CFDB3959-503E-4359-8DB3-00B9128F30F0}" type="presParOf" srcId="{C6D95972-7415-4262-9593-0AEFE9473B4A}" destId="{906C7D75-A78B-4DE2-B726-FE192C2190D9}" srcOrd="0" destOrd="0" presId="urn:microsoft.com/office/officeart/2005/8/layout/orgChart1"/>
    <dgm:cxn modelId="{1507F9D5-6151-484B-81AB-F5E2753B7149}" type="presParOf" srcId="{906C7D75-A78B-4DE2-B726-FE192C2190D9}" destId="{CDE2339A-6A18-4970-9B01-5E77303CD8EE}" srcOrd="0" destOrd="0" presId="urn:microsoft.com/office/officeart/2005/8/layout/orgChart1"/>
    <dgm:cxn modelId="{E2C5F2DD-C300-4D9E-A633-9B8A99F1B987}" type="presParOf" srcId="{906C7D75-A78B-4DE2-B726-FE192C2190D9}" destId="{D33C3DF2-240C-44E4-93A2-01A93A5819B9}" srcOrd="1" destOrd="0" presId="urn:microsoft.com/office/officeart/2005/8/layout/orgChart1"/>
    <dgm:cxn modelId="{5CB6473F-1FA1-48E9-A1C4-23D2D7B8D9FB}" type="presParOf" srcId="{C6D95972-7415-4262-9593-0AEFE9473B4A}" destId="{4B51DFFB-0FCC-4AC1-BEA5-19349B0514AD}" srcOrd="1" destOrd="0" presId="urn:microsoft.com/office/officeart/2005/8/layout/orgChart1"/>
    <dgm:cxn modelId="{96256A1E-7B8D-4A78-A17D-52A591DF4B0B}" type="presParOf" srcId="{C6D95972-7415-4262-9593-0AEFE9473B4A}" destId="{7196D38B-7E12-4ECA-AAAD-FB8866D32DBD}" srcOrd="2" destOrd="0" presId="urn:microsoft.com/office/officeart/2005/8/layout/orgChart1"/>
    <dgm:cxn modelId="{576215E7-E06D-4E92-806B-78C44D45F031}" type="presParOf" srcId="{9A93C03E-7D3C-48B1-A16D-3A665767E162}" destId="{3D2F782C-BA35-4AB7-8C8F-B5EC4148444D}" srcOrd="2" destOrd="0" presId="urn:microsoft.com/office/officeart/2005/8/layout/orgChart1"/>
    <dgm:cxn modelId="{4DDC2338-BD31-4E89-931E-C32C1BBD7DD9}" type="presParOf" srcId="{9A93C03E-7D3C-48B1-A16D-3A665767E162}" destId="{C61634ED-4770-4CBE-91B2-6B55117547C8}" srcOrd="3" destOrd="0" presId="urn:microsoft.com/office/officeart/2005/8/layout/orgChart1"/>
    <dgm:cxn modelId="{E558B8DE-2F2B-4379-8032-167067EE5E8D}" type="presParOf" srcId="{C61634ED-4770-4CBE-91B2-6B55117547C8}" destId="{7A773AFD-C7DD-46EA-9499-01BE00510FDA}" srcOrd="0" destOrd="0" presId="urn:microsoft.com/office/officeart/2005/8/layout/orgChart1"/>
    <dgm:cxn modelId="{D1946D4B-62E5-43E5-BFE5-A1B2B1ADDB69}" type="presParOf" srcId="{7A773AFD-C7DD-46EA-9499-01BE00510FDA}" destId="{0FC11FAF-123A-4082-AD37-4ED4AAE320A2}" srcOrd="0" destOrd="0" presId="urn:microsoft.com/office/officeart/2005/8/layout/orgChart1"/>
    <dgm:cxn modelId="{48EAD437-8BF8-4BAB-B412-0EA1D72801A8}" type="presParOf" srcId="{7A773AFD-C7DD-46EA-9499-01BE00510FDA}" destId="{84C68A72-67EA-430B-B1DF-3C49AD604E41}" srcOrd="1" destOrd="0" presId="urn:microsoft.com/office/officeart/2005/8/layout/orgChart1"/>
    <dgm:cxn modelId="{0077333B-AE1B-4733-93B7-21B71B3C9067}" type="presParOf" srcId="{C61634ED-4770-4CBE-91B2-6B55117547C8}" destId="{C775FDF8-6446-4C82-86B6-CAC0176B69FA}" srcOrd="1" destOrd="0" presId="urn:microsoft.com/office/officeart/2005/8/layout/orgChart1"/>
    <dgm:cxn modelId="{4281D7B9-D6B2-4486-A447-6EE40FAA0C3F}" type="presParOf" srcId="{C61634ED-4770-4CBE-91B2-6B55117547C8}" destId="{423895AC-58B8-4DC2-B625-E2A1A430A1D5}" srcOrd="2" destOrd="0" presId="urn:microsoft.com/office/officeart/2005/8/layout/orgChart1"/>
    <dgm:cxn modelId="{A8144896-2DE2-4F76-A7E5-8846C265222B}" type="presParOf" srcId="{9A93C03E-7D3C-48B1-A16D-3A665767E162}" destId="{73DC7C10-FE87-433F-99EE-03F952962BF8}" srcOrd="4" destOrd="0" presId="urn:microsoft.com/office/officeart/2005/8/layout/orgChart1"/>
    <dgm:cxn modelId="{616260A7-54A9-457E-8807-02E2F6BDFC89}" type="presParOf" srcId="{9A93C03E-7D3C-48B1-A16D-3A665767E162}" destId="{E13B5ABC-86EE-42AA-8D61-9E56AA0293B4}" srcOrd="5" destOrd="0" presId="urn:microsoft.com/office/officeart/2005/8/layout/orgChart1"/>
    <dgm:cxn modelId="{CCDE44C8-5EB7-478D-8A01-BA2620F207BB}" type="presParOf" srcId="{E13B5ABC-86EE-42AA-8D61-9E56AA0293B4}" destId="{04FC2EB6-1981-4C33-A770-9B49CEAF45F4}" srcOrd="0" destOrd="0" presId="urn:microsoft.com/office/officeart/2005/8/layout/orgChart1"/>
    <dgm:cxn modelId="{107B122E-38A9-439B-9102-A86232770FA5}" type="presParOf" srcId="{04FC2EB6-1981-4C33-A770-9B49CEAF45F4}" destId="{7F5DEE4F-5262-4134-B260-E67C8C3E1E0C}" srcOrd="0" destOrd="0" presId="urn:microsoft.com/office/officeart/2005/8/layout/orgChart1"/>
    <dgm:cxn modelId="{4EBE7833-2197-4792-ABF3-366CE6D56070}" type="presParOf" srcId="{04FC2EB6-1981-4C33-A770-9B49CEAF45F4}" destId="{39AC76FB-464D-4E6C-B7ED-1FB630569CD0}" srcOrd="1" destOrd="0" presId="urn:microsoft.com/office/officeart/2005/8/layout/orgChart1"/>
    <dgm:cxn modelId="{ABE7D06C-5CCC-4827-A9A3-1A0C09DFBEC0}" type="presParOf" srcId="{E13B5ABC-86EE-42AA-8D61-9E56AA0293B4}" destId="{17D7AE1E-FCB4-4E30-8EF8-DCDE0488E5AF}" srcOrd="1" destOrd="0" presId="urn:microsoft.com/office/officeart/2005/8/layout/orgChart1"/>
    <dgm:cxn modelId="{6DA316D9-7A26-4FA7-91B7-C94ADD5033CC}" type="presParOf" srcId="{E13B5ABC-86EE-42AA-8D61-9E56AA0293B4}" destId="{E6F5D993-BDE3-468D-AF96-BA81109ADF6D}" srcOrd="2" destOrd="0" presId="urn:microsoft.com/office/officeart/2005/8/layout/orgChart1"/>
    <dgm:cxn modelId="{E1276424-4FB7-4696-A59F-34644E68B79A}" type="presParOf" srcId="{DC7632E2-8741-40F1-B2E9-334FA3CD3104}" destId="{B5E9B40D-278D-4F0F-A47A-38E66948827D}" srcOrd="2" destOrd="0" presId="urn:microsoft.com/office/officeart/2005/8/layout/orgChart1"/>
  </dgm:cxnLst>
  <dgm:bg/>
  <dgm:whole/>
  <dgm:extLst>
    <a:ext uri="http://schemas.microsoft.com/office/drawing/2008/diagram">
      <dsp:dataModelExt xmlns="" xmlns:dsp="http://schemas.microsoft.com/office/drawing/2008/diagram" relId="rId8" minVer="http://schemas.openxmlformats.org/drawingml/2006/diagram"/>
    </a:ext>
    <a:ext uri="{C62137D5-CB1D-491B-B009-E17868A290BF}">
      <dgm14:recolorImg xmlns=""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43320-5290-4536-AB7B-B5BDA8ABE359}">
      <dsp:nvSpPr>
        <dsp:cNvPr id="0" name=""/>
        <dsp:cNvSpPr/>
      </dsp:nvSpPr>
      <dsp:spPr>
        <a:xfrm>
          <a:off x="3709" y="0"/>
          <a:ext cx="7589135" cy="4060898"/>
        </a:xfrm>
        <a:prstGeom prst="roundRect">
          <a:avLst>
            <a:gd name="adj" fmla="val 10000"/>
          </a:avLst>
        </a:prstGeom>
        <a:solidFill>
          <a:schemeClr val="accent3">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200" b="1" i="0" u="none" strike="noStrike" kern="1200" cap="none" normalizeH="0" baseline="0">
              <a:ln/>
              <a:effectLst/>
              <a:latin typeface="Arial Narrow" panose="020B0606020202030204" pitchFamily="34" charset="0"/>
            </a:rPr>
            <a:t>Öfke</a:t>
          </a:r>
          <a:endParaRPr kumimoji="0" lang="tr-TR" altLang="tr-TR" sz="3200" b="1" i="0" u="none" strike="noStrike" kern="1200" cap="none" normalizeH="0" baseline="0" dirty="0">
            <a:ln/>
            <a:effectLst/>
            <a:latin typeface="Arial Narrow" panose="020B0606020202030204" pitchFamily="34" charset="0"/>
          </a:endParaRPr>
        </a:p>
      </dsp:txBody>
      <dsp:txXfrm>
        <a:off x="3709" y="0"/>
        <a:ext cx="7589135" cy="1218269"/>
      </dsp:txXfrm>
    </dsp:sp>
    <dsp:sp modelId="{BC24DFB8-4CC0-4B0D-97D3-28916F2C6573}">
      <dsp:nvSpPr>
        <dsp:cNvPr id="0" name=""/>
        <dsp:cNvSpPr/>
      </dsp:nvSpPr>
      <dsp:spPr>
        <a:xfrm>
          <a:off x="762622" y="1219037"/>
          <a:ext cx="6071308" cy="469789"/>
        </a:xfrm>
        <a:prstGeom prst="roundRect">
          <a:avLst>
            <a:gd name="adj" fmla="val 1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200" b="1" i="0" u="none" strike="noStrike" kern="1200" cap="none" normalizeH="0" baseline="0">
              <a:ln/>
              <a:effectLst/>
              <a:latin typeface="Arial Narrow" panose="020B0606020202030204" pitchFamily="34" charset="0"/>
            </a:rPr>
            <a:t>Kızgınlık</a:t>
          </a:r>
          <a:endParaRPr kumimoji="0" lang="tr-TR" altLang="tr-TR" sz="3200" b="1" i="0" u="none" strike="noStrike" kern="1200" cap="none" normalizeH="0" baseline="0" dirty="0">
            <a:ln/>
            <a:effectLst/>
            <a:latin typeface="Arial Narrow" panose="020B0606020202030204" pitchFamily="34" charset="0"/>
          </a:endParaRPr>
        </a:p>
      </dsp:txBody>
      <dsp:txXfrm>
        <a:off x="776382" y="1232797"/>
        <a:ext cx="6043788" cy="442269"/>
      </dsp:txXfrm>
    </dsp:sp>
    <dsp:sp modelId="{275A5C13-3EC7-4936-981D-BD9D2D0EE45C}">
      <dsp:nvSpPr>
        <dsp:cNvPr id="0" name=""/>
        <dsp:cNvSpPr/>
      </dsp:nvSpPr>
      <dsp:spPr>
        <a:xfrm>
          <a:off x="762622" y="1761102"/>
          <a:ext cx="6071308" cy="469789"/>
        </a:xfrm>
        <a:prstGeom prst="roundRect">
          <a:avLst>
            <a:gd name="adj" fmla="val 10000"/>
          </a:avLst>
        </a:prstGeom>
        <a:solidFill>
          <a:schemeClr val="accent3">
            <a:hueOff val="677650"/>
            <a:satOff val="25000"/>
            <a:lumOff val="-367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200" b="1" i="0" u="none" strike="noStrike" kern="1200" cap="none" normalizeH="0" baseline="0">
              <a:ln/>
              <a:effectLst/>
              <a:latin typeface="Arial Narrow" panose="020B0606020202030204" pitchFamily="34" charset="0"/>
            </a:rPr>
            <a:t>Öc Alma</a:t>
          </a:r>
          <a:endParaRPr kumimoji="0" lang="tr-TR" altLang="tr-TR" sz="3200" b="1" i="0" u="none" strike="noStrike" kern="1200" cap="none" normalizeH="0" baseline="0" dirty="0">
            <a:ln/>
            <a:effectLst/>
            <a:latin typeface="Arial Narrow" panose="020B0606020202030204" pitchFamily="34" charset="0"/>
          </a:endParaRPr>
        </a:p>
      </dsp:txBody>
      <dsp:txXfrm>
        <a:off x="776382" y="1774862"/>
        <a:ext cx="6043788" cy="442269"/>
      </dsp:txXfrm>
    </dsp:sp>
    <dsp:sp modelId="{A3239C2F-FD55-4075-A2F3-74641864E5CE}">
      <dsp:nvSpPr>
        <dsp:cNvPr id="0" name=""/>
        <dsp:cNvSpPr/>
      </dsp:nvSpPr>
      <dsp:spPr>
        <a:xfrm>
          <a:off x="762622" y="2303166"/>
          <a:ext cx="6071308" cy="469789"/>
        </a:xfrm>
        <a:prstGeom prst="roundRect">
          <a:avLst>
            <a:gd name="adj" fmla="val 10000"/>
          </a:avLst>
        </a:prstGeom>
        <a:solidFill>
          <a:schemeClr val="accent3">
            <a:hueOff val="1355300"/>
            <a:satOff val="50000"/>
            <a:lumOff val="-73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200" b="1" i="0" u="none" strike="noStrike" kern="1200" cap="none" normalizeH="0" baseline="0">
              <a:ln/>
              <a:effectLst/>
              <a:latin typeface="Arial Narrow" panose="020B0606020202030204" pitchFamily="34" charset="0"/>
            </a:rPr>
            <a:t>Nefret</a:t>
          </a:r>
          <a:endParaRPr kumimoji="0" lang="tr-TR" altLang="tr-TR" sz="3200" b="1" i="0" u="none" strike="noStrike" kern="1200" cap="none" normalizeH="0" baseline="0" dirty="0">
            <a:ln/>
            <a:effectLst/>
            <a:latin typeface="Arial Narrow" panose="020B0606020202030204" pitchFamily="34" charset="0"/>
          </a:endParaRPr>
        </a:p>
      </dsp:txBody>
      <dsp:txXfrm>
        <a:off x="776382" y="2316926"/>
        <a:ext cx="6043788" cy="442269"/>
      </dsp:txXfrm>
    </dsp:sp>
    <dsp:sp modelId="{7E40FC66-8DFD-4164-ACE4-CD7322FA1EC1}">
      <dsp:nvSpPr>
        <dsp:cNvPr id="0" name=""/>
        <dsp:cNvSpPr/>
      </dsp:nvSpPr>
      <dsp:spPr>
        <a:xfrm>
          <a:off x="762622" y="2845231"/>
          <a:ext cx="6071308" cy="469789"/>
        </a:xfrm>
        <a:prstGeom prst="roundRect">
          <a:avLst>
            <a:gd name="adj" fmla="val 10000"/>
          </a:avLst>
        </a:prstGeom>
        <a:solidFill>
          <a:schemeClr val="accent3">
            <a:hueOff val="2032949"/>
            <a:satOff val="75000"/>
            <a:lumOff val="-1102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200" b="1" i="0" u="none" strike="noStrike" kern="1200" cap="none" normalizeH="0" baseline="0">
              <a:ln/>
              <a:effectLst/>
              <a:latin typeface="Arial Narrow" panose="020B0606020202030204" pitchFamily="34" charset="0"/>
            </a:rPr>
            <a:t>Kaygı</a:t>
          </a:r>
          <a:endParaRPr kumimoji="0" lang="tr-TR" altLang="tr-TR" sz="3200" b="1" i="0" u="none" strike="noStrike" kern="1200" cap="none" normalizeH="0" baseline="0" dirty="0">
            <a:ln/>
            <a:effectLst/>
            <a:latin typeface="Arial Narrow" panose="020B0606020202030204" pitchFamily="34" charset="0"/>
          </a:endParaRPr>
        </a:p>
      </dsp:txBody>
      <dsp:txXfrm>
        <a:off x="776382" y="2858991"/>
        <a:ext cx="6043788" cy="442269"/>
      </dsp:txXfrm>
    </dsp:sp>
    <dsp:sp modelId="{C068D8D7-FFB0-4FF3-BB6A-CCDCF96C7C77}">
      <dsp:nvSpPr>
        <dsp:cNvPr id="0" name=""/>
        <dsp:cNvSpPr/>
      </dsp:nvSpPr>
      <dsp:spPr>
        <a:xfrm>
          <a:off x="762622" y="3387295"/>
          <a:ext cx="6071308" cy="469789"/>
        </a:xfrm>
        <a:prstGeom prst="roundRect">
          <a:avLst>
            <a:gd name="adj" fmla="val 10000"/>
          </a:avLst>
        </a:prstGeom>
        <a:solidFill>
          <a:schemeClr val="accent3">
            <a:hueOff val="2710599"/>
            <a:satOff val="100000"/>
            <a:lumOff val="-1470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200" b="1" i="0" u="none" strike="noStrike" kern="1200" cap="none" normalizeH="0" baseline="0">
              <a:ln/>
              <a:effectLst/>
              <a:latin typeface="Arial Narrow" panose="020B0606020202030204" pitchFamily="34" charset="0"/>
            </a:rPr>
            <a:t>Nefret</a:t>
          </a:r>
          <a:endParaRPr kumimoji="0" lang="tr-TR" altLang="tr-TR" sz="3200" b="1" i="0" u="none" strike="noStrike" kern="1200" cap="none" normalizeH="0" baseline="0" dirty="0">
            <a:ln/>
            <a:effectLst/>
            <a:latin typeface="Arial Narrow" panose="020B0606020202030204" pitchFamily="34" charset="0"/>
          </a:endParaRPr>
        </a:p>
      </dsp:txBody>
      <dsp:txXfrm>
        <a:off x="776382" y="3401055"/>
        <a:ext cx="6043788" cy="442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DC7C10-FE87-433F-99EE-03F952962BF8}">
      <dsp:nvSpPr>
        <dsp:cNvPr id="0" name=""/>
        <dsp:cNvSpPr/>
      </dsp:nvSpPr>
      <dsp:spPr>
        <a:xfrm>
          <a:off x="4104481" y="1546303"/>
          <a:ext cx="2903950" cy="503991"/>
        </a:xfrm>
        <a:custGeom>
          <a:avLst/>
          <a:gdLst/>
          <a:ahLst/>
          <a:cxnLst/>
          <a:rect l="0" t="0" r="0" b="0"/>
          <a:pathLst>
            <a:path>
              <a:moveTo>
                <a:pt x="0" y="0"/>
              </a:moveTo>
              <a:lnTo>
                <a:pt x="0" y="251995"/>
              </a:lnTo>
              <a:lnTo>
                <a:pt x="2903950" y="251995"/>
              </a:lnTo>
              <a:lnTo>
                <a:pt x="2903950" y="503991"/>
              </a:lnTo>
            </a:path>
          </a:pathLst>
        </a:custGeom>
        <a:noFill/>
        <a:ln w="12700" cap="flat" cmpd="sng" algn="ctr">
          <a:solidFill>
            <a:schemeClr val="accent6">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3D2F782C-BA35-4AB7-8C8F-B5EC4148444D}">
      <dsp:nvSpPr>
        <dsp:cNvPr id="0" name=""/>
        <dsp:cNvSpPr/>
      </dsp:nvSpPr>
      <dsp:spPr>
        <a:xfrm>
          <a:off x="4058761" y="1546303"/>
          <a:ext cx="91440" cy="503991"/>
        </a:xfrm>
        <a:custGeom>
          <a:avLst/>
          <a:gdLst/>
          <a:ahLst/>
          <a:cxnLst/>
          <a:rect l="0" t="0" r="0" b="0"/>
          <a:pathLst>
            <a:path>
              <a:moveTo>
                <a:pt x="45720" y="0"/>
              </a:moveTo>
              <a:lnTo>
                <a:pt x="45720" y="503991"/>
              </a:lnTo>
            </a:path>
          </a:pathLst>
        </a:custGeom>
        <a:noFill/>
        <a:ln w="12700" cap="flat" cmpd="sng" algn="ctr">
          <a:solidFill>
            <a:schemeClr val="accent6">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CCD9CF6C-F70F-4D5A-AD30-663B5D22A00D}">
      <dsp:nvSpPr>
        <dsp:cNvPr id="0" name=""/>
        <dsp:cNvSpPr/>
      </dsp:nvSpPr>
      <dsp:spPr>
        <a:xfrm>
          <a:off x="1200530" y="1546303"/>
          <a:ext cx="2903950" cy="503991"/>
        </a:xfrm>
        <a:custGeom>
          <a:avLst/>
          <a:gdLst/>
          <a:ahLst/>
          <a:cxnLst/>
          <a:rect l="0" t="0" r="0" b="0"/>
          <a:pathLst>
            <a:path>
              <a:moveTo>
                <a:pt x="2903950" y="0"/>
              </a:moveTo>
              <a:lnTo>
                <a:pt x="2903950" y="251995"/>
              </a:lnTo>
              <a:lnTo>
                <a:pt x="0" y="251995"/>
              </a:lnTo>
              <a:lnTo>
                <a:pt x="0" y="503991"/>
              </a:lnTo>
            </a:path>
          </a:pathLst>
        </a:custGeom>
        <a:noFill/>
        <a:ln w="12700" cap="flat" cmpd="sng" algn="ctr">
          <a:solidFill>
            <a:schemeClr val="accent6">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A5F6253E-5FB3-4950-9A5A-2938FA70E757}">
      <dsp:nvSpPr>
        <dsp:cNvPr id="0" name=""/>
        <dsp:cNvSpPr/>
      </dsp:nvSpPr>
      <dsp:spPr>
        <a:xfrm>
          <a:off x="2904501" y="346324"/>
          <a:ext cx="2399959" cy="1199979"/>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700" b="1" i="0" u="none" strike="noStrike" kern="1200" cap="none" normalizeH="0" baseline="0">
              <a:ln/>
              <a:effectLst/>
              <a:latin typeface="Verdana" panose="020B0604030504040204" pitchFamily="34" charset="0"/>
            </a:rPr>
            <a:t>ÖFKE</a:t>
          </a:r>
        </a:p>
      </dsp:txBody>
      <dsp:txXfrm>
        <a:off x="2904501" y="346324"/>
        <a:ext cx="2399959" cy="1199979"/>
      </dsp:txXfrm>
    </dsp:sp>
    <dsp:sp modelId="{CDE2339A-6A18-4970-9B01-5E77303CD8EE}">
      <dsp:nvSpPr>
        <dsp:cNvPr id="0" name=""/>
        <dsp:cNvSpPr/>
      </dsp:nvSpPr>
      <dsp:spPr>
        <a:xfrm>
          <a:off x="551" y="2050295"/>
          <a:ext cx="2399959" cy="1199979"/>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700" b="1" i="0" u="none" strike="noStrike" kern="1200" cap="none" normalizeH="0" baseline="0">
              <a:ln/>
              <a:effectLst/>
              <a:latin typeface="Verdana" panose="020B0604030504040204" pitchFamily="34" charset="0"/>
            </a:rPr>
            <a:t>KIRILMA</a:t>
          </a:r>
        </a:p>
      </dsp:txBody>
      <dsp:txXfrm>
        <a:off x="551" y="2050295"/>
        <a:ext cx="2399959" cy="1199979"/>
      </dsp:txXfrm>
    </dsp:sp>
    <dsp:sp modelId="{0FC11FAF-123A-4082-AD37-4ED4AAE320A2}">
      <dsp:nvSpPr>
        <dsp:cNvPr id="0" name=""/>
        <dsp:cNvSpPr/>
      </dsp:nvSpPr>
      <dsp:spPr>
        <a:xfrm>
          <a:off x="2904501" y="2050295"/>
          <a:ext cx="2399959" cy="1199979"/>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700" b="1" i="0" u="none" strike="noStrike" kern="1200" cap="none" normalizeH="0" baseline="0">
              <a:ln/>
              <a:effectLst/>
              <a:latin typeface="Verdana" panose="020B0604030504040204" pitchFamily="34" charset="0"/>
            </a:rPr>
            <a:t>ALINMA</a:t>
          </a:r>
        </a:p>
      </dsp:txBody>
      <dsp:txXfrm>
        <a:off x="2904501" y="2050295"/>
        <a:ext cx="2399959" cy="1199979"/>
      </dsp:txXfrm>
    </dsp:sp>
    <dsp:sp modelId="{7F5DEE4F-5262-4134-B260-E67C8C3E1E0C}">
      <dsp:nvSpPr>
        <dsp:cNvPr id="0" name=""/>
        <dsp:cNvSpPr/>
      </dsp:nvSpPr>
      <dsp:spPr>
        <a:xfrm>
          <a:off x="5808452" y="2050295"/>
          <a:ext cx="2399959" cy="1199979"/>
        </a:xfrm>
        <a:prstGeom prst="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342900" marR="0" lvl="0" indent="-342900" algn="ctr" defTabSz="914400" rtl="0" eaLnBrk="1" fontAlgn="base" latinLnBrk="0" hangingPunct="1">
            <a:lnSpc>
              <a:spcPct val="100000"/>
            </a:lnSpc>
            <a:spcBef>
              <a:spcPct val="0"/>
            </a:spcBef>
            <a:spcAft>
              <a:spcPct val="0"/>
            </a:spcAft>
            <a:buClr>
              <a:schemeClr val="accent1"/>
            </a:buClr>
            <a:buSzPct val="65000"/>
            <a:buFont typeface="Wingdings" panose="05000000000000000000" pitchFamily="2" charset="2"/>
            <a:buNone/>
            <a:tabLst/>
          </a:pPr>
          <a:r>
            <a:rPr kumimoji="0" lang="tr-TR" altLang="tr-TR" sz="3700" b="1" i="0" u="none" strike="noStrike" kern="1200" cap="none" normalizeH="0" baseline="0">
              <a:ln/>
              <a:effectLst/>
              <a:latin typeface="Verdana" panose="020B0604030504040204" pitchFamily="34" charset="0"/>
            </a:rPr>
            <a:t>KAYGI</a:t>
          </a:r>
        </a:p>
      </dsp:txBody>
      <dsp:txXfrm>
        <a:off x="5808452" y="2050295"/>
        <a:ext cx="2399959" cy="119997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508000" y="4853412"/>
            <a:ext cx="112776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10972800" y="6473952"/>
            <a:ext cx="1011936" cy="246888"/>
          </a:xfrm>
        </p:spPr>
        <p:txBody>
          <a:bodyPr/>
          <a:lstStyle/>
          <a:p>
            <a:fld id="{0F0618C4-09AC-41BE-BFA6-79174C6F11C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9144000" y="549277"/>
            <a:ext cx="2438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549277"/>
            <a:ext cx="83312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19" name="18 Altbilgi Yer Tutucusu"/>
          <p:cNvSpPr>
            <a:spLocks noGrp="1"/>
          </p:cNvSpPr>
          <p:nvPr>
            <p:ph type="ftr" sz="quarter" idx="11"/>
          </p:nvPr>
        </p:nvSpPr>
        <p:spPr>
          <a:xfrm>
            <a:off x="4775200" y="76201"/>
            <a:ext cx="3860800" cy="288925"/>
          </a:xfrm>
        </p:spPr>
        <p:txBody>
          <a:bodyPr/>
          <a:lstStyle/>
          <a:p>
            <a:endParaRPr lang="tr-TR"/>
          </a:p>
        </p:txBody>
      </p:sp>
      <p:sp>
        <p:nvSpPr>
          <p:cNvPr id="16" name="15 Slayt Numarası Yer Tutucusu"/>
          <p:cNvSpPr>
            <a:spLocks noGrp="1"/>
          </p:cNvSpPr>
          <p:nvPr>
            <p:ph type="sldNum" sz="quarter" idx="12"/>
          </p:nvPr>
        </p:nvSpPr>
        <p:spPr>
          <a:xfrm>
            <a:off x="10972800" y="6473952"/>
            <a:ext cx="1011936" cy="246888"/>
          </a:xfrm>
        </p:spPr>
        <p:txBody>
          <a:bodyPr/>
          <a:lstStyle/>
          <a:p>
            <a:fld id="{0F0618C4-09AC-41BE-BFA6-79174C6F11C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
        <p:nvSpPr>
          <p:cNvPr id="8" name="7 Başlık"/>
          <p:cNvSpPr>
            <a:spLocks noGrp="1"/>
          </p:cNvSpPr>
          <p:nvPr>
            <p:ph type="title"/>
          </p:nvPr>
        </p:nvSpPr>
        <p:spPr>
          <a:xfrm>
            <a:off x="240633" y="2947086"/>
            <a:ext cx="115824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402336" y="457200"/>
            <a:ext cx="115824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406400" y="5410200"/>
            <a:ext cx="114808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972800" y="6477000"/>
            <a:ext cx="1016000" cy="246888"/>
          </a:xfrm>
        </p:spPr>
        <p:txBody>
          <a:bodyPr/>
          <a:lstStyle/>
          <a:p>
            <a:fld id="{0F0618C4-09AC-41BE-BFA6-79174C6F11C9}" type="slidenum">
              <a:rPr lang="tr-TR" smtClean="0"/>
              <a:pPr/>
              <a:t>‹#›</a:t>
            </a:fld>
            <a:endParaRPr lang="tr-TR"/>
          </a:p>
        </p:txBody>
      </p:sp>
      <p:sp>
        <p:nvSpPr>
          <p:cNvPr id="11" name="10 Düz Bağlayıcı"/>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402336" y="457200"/>
            <a:ext cx="115824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609600" y="5486400"/>
            <a:ext cx="112776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49CA43D8-F19C-45F8-8ADD-B213FE1BBF53}" type="datetimeFigureOut">
              <a:rPr lang="tr-TR" smtClean="0"/>
              <a:pPr/>
              <a:t>21.12.2020</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0F0618C4-09AC-41BE-BFA6-79174C6F11C9}" type="slidenum">
              <a:rPr lang="tr-TR" smtClean="0"/>
              <a:pPr/>
              <a:t>‹#›</a:t>
            </a:fld>
            <a:endParaRPr lang="tr-TR"/>
          </a:p>
        </p:txBody>
      </p:sp>
      <p:sp>
        <p:nvSpPr>
          <p:cNvPr id="17" name="16 Başlık"/>
          <p:cNvSpPr>
            <a:spLocks noGrp="1"/>
          </p:cNvSpPr>
          <p:nvPr>
            <p:ph type="title"/>
          </p:nvPr>
        </p:nvSpPr>
        <p:spPr>
          <a:xfrm>
            <a:off x="508000" y="4993760"/>
            <a:ext cx="78232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49CA43D8-F19C-45F8-8ADD-B213FE1BBF53}" type="datetimeFigureOut">
              <a:rPr lang="tr-TR" smtClean="0"/>
              <a:pPr/>
              <a:t>21.12.2020</a:t>
            </a:fld>
            <a:endParaRPr lang="tr-TR"/>
          </a:p>
        </p:txBody>
      </p:sp>
      <p:sp>
        <p:nvSpPr>
          <p:cNvPr id="28" name="27 Altbilgi Yer Tutucusu"/>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F0618C4-09AC-41BE-BFA6-79174C6F11C9}" type="slidenum">
              <a:rPr lang="tr-TR" smtClean="0"/>
              <a:pPr/>
              <a:t>‹#›</a:t>
            </a:fld>
            <a:endParaRPr lang="tr-TR"/>
          </a:p>
        </p:txBody>
      </p:sp>
      <p:sp>
        <p:nvSpPr>
          <p:cNvPr id="10" name="9 Başlık Yer Tutucusu"/>
          <p:cNvSpPr>
            <a:spLocks noGrp="1"/>
          </p:cNvSpPr>
          <p:nvPr>
            <p:ph type="title"/>
          </p:nvPr>
        </p:nvSpPr>
        <p:spPr>
          <a:xfrm>
            <a:off x="406400" y="457200"/>
            <a:ext cx="115824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16481" y="927462"/>
            <a:ext cx="11726014" cy="1711235"/>
          </a:xfrm>
        </p:spPr>
        <p:txBody>
          <a:bodyPr>
            <a:normAutofit fontScale="90000"/>
          </a:bodyPr>
          <a:lstStyle/>
          <a:p>
            <a:pPr algn="r"/>
            <a:r>
              <a:rPr lang="tr-TR" sz="6000" b="1" dirty="0">
                <a:solidFill>
                  <a:srgbClr val="002060"/>
                </a:solidFill>
                <a:effectLst>
                  <a:outerShdw blurRad="38100" dist="38100" dir="2700000" algn="tl">
                    <a:srgbClr val="000000">
                      <a:alpha val="43137"/>
                    </a:srgbClr>
                  </a:outerShdw>
                </a:effectLst>
              </a:rPr>
              <a:t>ÖFKE VE </a:t>
            </a:r>
            <a:br>
              <a:rPr lang="tr-TR" sz="6000" b="1" dirty="0">
                <a:solidFill>
                  <a:srgbClr val="002060"/>
                </a:solidFill>
                <a:effectLst>
                  <a:outerShdw blurRad="38100" dist="38100" dir="2700000" algn="tl">
                    <a:srgbClr val="000000">
                      <a:alpha val="43137"/>
                    </a:srgbClr>
                  </a:outerShdw>
                </a:effectLst>
              </a:rPr>
            </a:br>
            <a:r>
              <a:rPr lang="tr-TR" sz="6000" b="1" dirty="0">
                <a:solidFill>
                  <a:srgbClr val="002060"/>
                </a:solidFill>
                <a:effectLst>
                  <a:outerShdw blurRad="38100" dist="38100" dir="2700000" algn="tl">
                    <a:srgbClr val="000000">
                      <a:alpha val="43137"/>
                    </a:srgbClr>
                  </a:outerShdw>
                </a:effectLst>
              </a:rPr>
              <a:t>ÖFKE KONTROLÜ</a:t>
            </a:r>
          </a:p>
        </p:txBody>
      </p:sp>
      <p:sp>
        <p:nvSpPr>
          <p:cNvPr id="11" name="Alt Başlık 2"/>
          <p:cNvSpPr>
            <a:spLocks noGrp="1"/>
          </p:cNvSpPr>
          <p:nvPr>
            <p:ph type="subTitle" idx="1"/>
          </p:nvPr>
        </p:nvSpPr>
        <p:spPr>
          <a:xfrm>
            <a:off x="216481" y="3181022"/>
            <a:ext cx="11797328" cy="1925550"/>
          </a:xfrm>
        </p:spPr>
        <p:txBody>
          <a:bodyPr>
            <a:normAutofit fontScale="62500" lnSpcReduction="20000"/>
          </a:bodyPr>
          <a:lstStyle/>
          <a:p>
            <a:r>
              <a:rPr lang="tr-TR" sz="7600" b="1" dirty="0" smtClean="0">
                <a:solidFill>
                  <a:srgbClr val="FF0000"/>
                </a:solidFill>
              </a:rPr>
              <a:t>GAZİOSMANPAŞA ORTAOKULU</a:t>
            </a:r>
          </a:p>
          <a:p>
            <a:pPr algn="r"/>
            <a:r>
              <a:rPr lang="tr-TR" sz="4000" b="1" dirty="0" smtClean="0">
                <a:solidFill>
                  <a:srgbClr val="FF0000"/>
                </a:solidFill>
              </a:rPr>
              <a:t>					PSİKOLOJİK DANIŞMAN VE </a:t>
            </a:r>
          </a:p>
          <a:p>
            <a:pPr algn="r"/>
            <a:r>
              <a:rPr lang="tr-TR" sz="4000" b="1" dirty="0" smtClean="0">
                <a:solidFill>
                  <a:srgbClr val="FF0000"/>
                </a:solidFill>
              </a:rPr>
              <a:t>					REHBER ÖĞRETMEN</a:t>
            </a:r>
          </a:p>
          <a:p>
            <a:pPr algn="r"/>
            <a:r>
              <a:rPr lang="tr-TR" sz="4000" b="1" dirty="0" smtClean="0">
                <a:solidFill>
                  <a:srgbClr val="FF0000"/>
                </a:solidFill>
              </a:rPr>
              <a:t>İLKNUR DURDU</a:t>
            </a:r>
          </a:p>
          <a:p>
            <a:pPr algn="l"/>
            <a:endParaRPr lang="tr-TR" sz="4000" b="1" dirty="0">
              <a:solidFill>
                <a:srgbClr val="FF0000"/>
              </a:solidFill>
            </a:endParaRPr>
          </a:p>
        </p:txBody>
      </p:sp>
    </p:spTree>
    <p:extLst>
      <p:ext uri="{BB962C8B-B14F-4D97-AF65-F5344CB8AC3E}">
        <p14:creationId xmlns="" xmlns:p14="http://schemas.microsoft.com/office/powerpoint/2010/main" val="48663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Anne-Baba  Öfkesi  Çocuğa Ne  Hissettirir?</a:t>
            </a:r>
          </a:p>
          <a:p>
            <a:pPr marL="914400" lvl="1" indent="-457200" algn="l">
              <a:buFont typeface="Wingdings" panose="05000000000000000000" pitchFamily="2" charset="2"/>
              <a:buChar char="q"/>
            </a:pPr>
            <a:r>
              <a:rPr lang="tr-TR" sz="2800" dirty="0">
                <a:latin typeface="Arial Narrow" panose="020B0606020202030204" pitchFamily="34" charset="0"/>
              </a:rPr>
              <a:t>Öfkeniz  çocuğunuzun  davranışının  altındaki gerçek  nedeni  anlamanızı  ve  engeller.</a:t>
            </a:r>
          </a:p>
          <a:p>
            <a:pPr marL="914400" lvl="1" indent="-457200" algn="l">
              <a:buFont typeface="Wingdings" panose="05000000000000000000" pitchFamily="2" charset="2"/>
              <a:buChar char="q"/>
            </a:pPr>
            <a:r>
              <a:rPr lang="tr-TR" sz="2800" dirty="0">
                <a:latin typeface="Arial Narrow" panose="020B0606020202030204" pitchFamily="34" charset="0"/>
              </a:rPr>
              <a:t>Anlayamadığınız  için  çözüme  yönelik davranmanızı  önler.</a:t>
            </a:r>
          </a:p>
          <a:p>
            <a:pPr marL="914400" lvl="1" indent="-457200" algn="l">
              <a:buFont typeface="Wingdings" panose="05000000000000000000" pitchFamily="2" charset="2"/>
              <a:buChar char="q"/>
            </a:pPr>
            <a:r>
              <a:rPr lang="tr-TR" sz="2800" dirty="0">
                <a:latin typeface="Arial Narrow" panose="020B0606020202030204" pitchFamily="34" charset="0"/>
              </a:rPr>
              <a:t>Öfkeli  davranışınız  çocuğunuza  kendisinin kötü  olduğunu   düşündürür.</a:t>
            </a:r>
          </a:p>
          <a:p>
            <a:pPr marL="914400" lvl="1" indent="-457200" algn="l">
              <a:buFont typeface="Wingdings" panose="05000000000000000000" pitchFamily="2" charset="2"/>
              <a:buChar char="q"/>
            </a:pPr>
            <a:r>
              <a:rPr lang="tr-TR" sz="2800" dirty="0">
                <a:latin typeface="Arial Narrow" panose="020B0606020202030204" pitchFamily="34" charset="0"/>
              </a:rPr>
              <a:t>Kendini  yalnız   hisseder  ve  size  karşı öfke   duyar.</a:t>
            </a:r>
          </a:p>
          <a:p>
            <a:pPr marL="914400" lvl="1" indent="-457200" algn="l">
              <a:buFont typeface="Wingdings" panose="05000000000000000000" pitchFamily="2" charset="2"/>
              <a:buChar char="q"/>
            </a:pPr>
            <a:r>
              <a:rPr lang="tr-TR" sz="2800" dirty="0">
                <a:latin typeface="Arial Narrow" panose="020B0606020202030204" pitchFamily="34" charset="0"/>
              </a:rPr>
              <a:t>Gücenir,   kırılır.</a:t>
            </a:r>
          </a:p>
          <a:p>
            <a:pPr marL="914400" lvl="1" indent="-457200" algn="l">
              <a:buFont typeface="Wingdings" panose="05000000000000000000" pitchFamily="2" charset="2"/>
              <a:buChar char="q"/>
            </a:pPr>
            <a:r>
              <a:rPr lang="tr-TR" sz="2800" dirty="0">
                <a:latin typeface="Arial Narrow" panose="020B0606020202030204" pitchFamily="34" charset="0"/>
              </a:rPr>
              <a:t>Kendini   değersiz   hisseder.</a:t>
            </a:r>
          </a:p>
        </p:txBody>
      </p:sp>
    </p:spTree>
    <p:extLst>
      <p:ext uri="{BB962C8B-B14F-4D97-AF65-F5344CB8AC3E}">
        <p14:creationId xmlns="" xmlns:p14="http://schemas.microsoft.com/office/powerpoint/2010/main" val="82919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lnSpcReduction="10000"/>
          </a:bodyPr>
          <a:lstStyle/>
          <a:p>
            <a:pPr algn="l"/>
            <a:r>
              <a:rPr lang="tr-TR" sz="3200" b="1" dirty="0">
                <a:solidFill>
                  <a:srgbClr val="C00000"/>
                </a:solidFill>
                <a:latin typeface="Arial Narrow" panose="020B0606020202030204" pitchFamily="34" charset="0"/>
              </a:rPr>
              <a:t>Anne-Baba  Öfkesi  Çocuğa Ne  Hissettirir?</a:t>
            </a:r>
          </a:p>
          <a:p>
            <a:pPr lvl="1"/>
            <a:r>
              <a:rPr lang="tr-TR" sz="5400" b="1" dirty="0">
                <a:solidFill>
                  <a:schemeClr val="accent2">
                    <a:lumMod val="75000"/>
                  </a:schemeClr>
                </a:solidFill>
                <a:latin typeface="Arial Narrow" panose="020B0606020202030204" pitchFamily="34" charset="0"/>
              </a:rPr>
              <a:t>SİZ, </a:t>
            </a:r>
          </a:p>
          <a:p>
            <a:pPr lvl="1"/>
            <a:r>
              <a:rPr lang="tr-TR" sz="5400" b="1" dirty="0">
                <a:solidFill>
                  <a:srgbClr val="7030A0"/>
                </a:solidFill>
                <a:latin typeface="Arial Narrow" panose="020B0606020202030204" pitchFamily="34" charset="0"/>
              </a:rPr>
              <a:t>KIZDIĞINIZDA   ÖFKELENDİĞİNİZDE </a:t>
            </a:r>
          </a:p>
          <a:p>
            <a:pPr lvl="1"/>
            <a:r>
              <a:rPr lang="tr-TR" sz="5400" b="1" dirty="0">
                <a:solidFill>
                  <a:schemeClr val="accent1">
                    <a:lumMod val="75000"/>
                  </a:schemeClr>
                </a:solidFill>
                <a:latin typeface="Arial Narrow" panose="020B0606020202030204" pitchFamily="34" charset="0"/>
              </a:rPr>
              <a:t>NE YAPARSINIZ?</a:t>
            </a:r>
          </a:p>
          <a:p>
            <a:pPr lvl="1"/>
            <a:r>
              <a:rPr lang="tr-TR" sz="5400" b="1" dirty="0">
                <a:solidFill>
                  <a:srgbClr val="00B0F0"/>
                </a:solidFill>
                <a:latin typeface="Arial Narrow" panose="020B0606020202030204" pitchFamily="34" charset="0"/>
              </a:rPr>
              <a:t>NELER YAPMAK SİZE İYİ GELİR?</a:t>
            </a:r>
          </a:p>
          <a:p>
            <a:pPr marL="914400" lvl="1" indent="-457200" algn="l">
              <a:buFont typeface="Wingdings" panose="05000000000000000000" pitchFamily="2" charset="2"/>
              <a:buChar char="q"/>
            </a:pPr>
            <a:endParaRPr lang="tr-TR" sz="2800" dirty="0">
              <a:latin typeface="Arial Narrow" panose="020B0606020202030204" pitchFamily="34" charset="0"/>
            </a:endParaRPr>
          </a:p>
        </p:txBody>
      </p:sp>
    </p:spTree>
    <p:extLst>
      <p:ext uri="{BB962C8B-B14F-4D97-AF65-F5344CB8AC3E}">
        <p14:creationId xmlns="" xmlns:p14="http://schemas.microsoft.com/office/powerpoint/2010/main" val="1885580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Siz Çocuğunuza Öfkelendiğinizde !</a:t>
            </a:r>
          </a:p>
          <a:p>
            <a:pPr marL="914400" lvl="1" indent="-457200" algn="l">
              <a:buFont typeface="Wingdings" panose="05000000000000000000" pitchFamily="2" charset="2"/>
              <a:buChar char="q"/>
            </a:pPr>
            <a:r>
              <a:rPr lang="tr-TR" sz="2800" dirty="0">
                <a:latin typeface="Arial Narrow" panose="020B0606020202030204" pitchFamily="34" charset="0"/>
              </a:rPr>
              <a:t>Ortamı  Terk  Edin</a:t>
            </a:r>
          </a:p>
          <a:p>
            <a:pPr marL="914400" lvl="1" indent="-457200" algn="l">
              <a:buFont typeface="Wingdings" panose="05000000000000000000" pitchFamily="2" charset="2"/>
              <a:buChar char="q"/>
            </a:pPr>
            <a:r>
              <a:rPr lang="tr-TR" sz="2800" dirty="0">
                <a:latin typeface="Arial Narrow" panose="020B0606020202030204" pitchFamily="34" charset="0"/>
              </a:rPr>
              <a:t>Nefes  Egzersizi</a:t>
            </a:r>
          </a:p>
          <a:p>
            <a:pPr marL="914400" lvl="1" indent="-457200" algn="l">
              <a:buFont typeface="Wingdings" panose="05000000000000000000" pitchFamily="2" charset="2"/>
              <a:buChar char="q"/>
            </a:pPr>
            <a:r>
              <a:rPr lang="tr-TR" sz="2800" dirty="0">
                <a:latin typeface="Arial Narrow" panose="020B0606020202030204" pitchFamily="34" charset="0"/>
              </a:rPr>
              <a:t>Size  İyi  Gelen  Şeyleri  Yapın</a:t>
            </a:r>
          </a:p>
          <a:p>
            <a:pPr marL="914400" lvl="1" indent="-457200" algn="l">
              <a:buFont typeface="Wingdings" panose="05000000000000000000" pitchFamily="2" charset="2"/>
              <a:buChar char="q"/>
            </a:pPr>
            <a:r>
              <a:rPr lang="tr-TR" sz="2800" dirty="0">
                <a:latin typeface="Arial Narrow" panose="020B0606020202030204" pitchFamily="34" charset="0"/>
              </a:rPr>
              <a:t>Sizi  Öfkelendiren  Gerçek  Sebebi Ve  Gerçek  Duygunuzu  Bulun.</a:t>
            </a:r>
          </a:p>
          <a:p>
            <a:pPr marL="914400" lvl="1" indent="-457200" algn="l">
              <a:buFont typeface="Wingdings" panose="05000000000000000000" pitchFamily="2" charset="2"/>
              <a:buChar char="q"/>
            </a:pPr>
            <a:r>
              <a:rPr lang="tr-TR" sz="2800" dirty="0">
                <a:latin typeface="Arial Narrow" panose="020B0606020202030204" pitchFamily="34" charset="0"/>
              </a:rPr>
              <a:t>Konuşmak  İçin  Uygun  Zamanı Seçin</a:t>
            </a:r>
          </a:p>
        </p:txBody>
      </p:sp>
    </p:spTree>
    <p:extLst>
      <p:ext uri="{BB962C8B-B14F-4D97-AF65-F5344CB8AC3E}">
        <p14:creationId xmlns="" xmlns:p14="http://schemas.microsoft.com/office/powerpoint/2010/main" val="413030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Çocuk  Öfkelendiğinde</a:t>
            </a:r>
          </a:p>
          <a:p>
            <a:pPr marL="914400" lvl="1" indent="-457200" algn="l">
              <a:buFont typeface="Wingdings" panose="05000000000000000000" pitchFamily="2" charset="2"/>
              <a:buChar char="q"/>
            </a:pPr>
            <a:r>
              <a:rPr lang="tr-TR" sz="2800" dirty="0">
                <a:latin typeface="Arial Narrow" panose="020B0606020202030204" pitchFamily="34" charset="0"/>
              </a:rPr>
              <a:t>‘‘Neye   Kızdığını   Anlamaya Çalışıyorum,   Ama   Bağırırsan Konuşamayız.’’</a:t>
            </a:r>
          </a:p>
          <a:p>
            <a:pPr marL="914400" lvl="1" indent="-457200" algn="l">
              <a:buFont typeface="Wingdings" panose="05000000000000000000" pitchFamily="2" charset="2"/>
              <a:buChar char="q"/>
            </a:pPr>
            <a:r>
              <a:rPr lang="tr-TR" sz="2800" dirty="0">
                <a:latin typeface="Arial Narrow" panose="020B0606020202030204" pitchFamily="34" charset="0"/>
              </a:rPr>
              <a:t>‘‘Seni   Şimdi   Kesinlikle   Duymak İstemiyorum.’’</a:t>
            </a:r>
          </a:p>
          <a:p>
            <a:pPr marL="914400" lvl="1" indent="-457200" algn="l">
              <a:buFont typeface="Wingdings" panose="05000000000000000000" pitchFamily="2" charset="2"/>
              <a:buChar char="q"/>
            </a:pPr>
            <a:r>
              <a:rPr lang="tr-TR" sz="2800" dirty="0">
                <a:latin typeface="Arial Narrow" panose="020B0606020202030204" pitchFamily="34" charset="0"/>
              </a:rPr>
              <a:t>‘‘Sakinleşince   Gel   Konuşalım.’’</a:t>
            </a:r>
          </a:p>
          <a:p>
            <a:pPr marL="914400" lvl="1" indent="-457200" algn="l">
              <a:buFont typeface="Wingdings" panose="05000000000000000000" pitchFamily="2" charset="2"/>
              <a:buChar char="q"/>
            </a:pPr>
            <a:endParaRPr lang="tr-TR" sz="2800" dirty="0">
              <a:latin typeface="Arial Narrow" panose="020B0606020202030204" pitchFamily="34" charset="0"/>
            </a:endParaRPr>
          </a:p>
          <a:p>
            <a:pPr marL="914400" lvl="1" indent="-457200" algn="l">
              <a:buFont typeface="Wingdings" panose="05000000000000000000" pitchFamily="2" charset="2"/>
              <a:buChar char="q"/>
            </a:pPr>
            <a:r>
              <a:rPr lang="tr-TR" sz="2800" dirty="0">
                <a:latin typeface="Arial Narrow" panose="020B0606020202030204" pitchFamily="34" charset="0"/>
              </a:rPr>
              <a:t>İletişimi  Kesin.</a:t>
            </a:r>
          </a:p>
        </p:txBody>
      </p:sp>
    </p:spTree>
    <p:extLst>
      <p:ext uri="{BB962C8B-B14F-4D97-AF65-F5344CB8AC3E}">
        <p14:creationId xmlns="" xmlns:p14="http://schemas.microsoft.com/office/powerpoint/2010/main" val="26475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Çocuğa Karşı Öfkeyle Baş Etme</a:t>
            </a:r>
          </a:p>
          <a:p>
            <a:pPr marL="914400" lvl="1" indent="-457200" algn="l">
              <a:buFont typeface="Wingdings" panose="05000000000000000000" pitchFamily="2" charset="2"/>
              <a:buChar char="q"/>
            </a:pPr>
            <a:r>
              <a:rPr lang="tr-TR" sz="2800" dirty="0">
                <a:latin typeface="Arial Narrow" panose="020B0606020202030204" pitchFamily="34" charset="0"/>
              </a:rPr>
              <a:t>Çocuğun  davranışlarını    yaşına  göre değerlendirin.</a:t>
            </a:r>
          </a:p>
          <a:p>
            <a:pPr marL="914400" lvl="1" indent="-457200" algn="l">
              <a:buFont typeface="Wingdings" panose="05000000000000000000" pitchFamily="2" charset="2"/>
              <a:buChar char="q"/>
            </a:pPr>
            <a:r>
              <a:rPr lang="tr-TR" sz="2800" dirty="0">
                <a:latin typeface="Arial Narrow" panose="020B0606020202030204" pitchFamily="34" charset="0"/>
              </a:rPr>
              <a:t>Çocuğun  olumsuz  davranışlarının   sizden kaynaklanan   nedenlerini   fark   edin.</a:t>
            </a:r>
          </a:p>
          <a:p>
            <a:pPr marL="914400" lvl="1" indent="-457200" algn="l">
              <a:buFont typeface="Wingdings" panose="05000000000000000000" pitchFamily="2" charset="2"/>
              <a:buChar char="q"/>
            </a:pPr>
            <a:r>
              <a:rPr lang="tr-TR" sz="2800" dirty="0">
                <a:latin typeface="Arial Narrow" panose="020B0606020202030204" pitchFamily="34" charset="0"/>
              </a:rPr>
              <a:t>Onunla   savaşmayın.</a:t>
            </a:r>
          </a:p>
          <a:p>
            <a:pPr marL="914400" lvl="1" indent="-457200" algn="l">
              <a:buFont typeface="Wingdings" panose="05000000000000000000" pitchFamily="2" charset="2"/>
              <a:buChar char="q"/>
            </a:pPr>
            <a:r>
              <a:rPr lang="tr-TR" sz="2800" dirty="0">
                <a:latin typeface="Arial Narrow" panose="020B0606020202030204" pitchFamily="34" charset="0"/>
              </a:rPr>
              <a:t>Davranışının sebebine odaklanın.</a:t>
            </a:r>
          </a:p>
          <a:p>
            <a:pPr marL="914400" lvl="1" indent="-457200" algn="l">
              <a:buFont typeface="Wingdings" panose="05000000000000000000" pitchFamily="2" charset="2"/>
              <a:buChar char="q"/>
            </a:pPr>
            <a:r>
              <a:rPr lang="tr-TR" sz="2800" dirty="0">
                <a:latin typeface="Arial Narrow" panose="020B0606020202030204" pitchFamily="34" charset="0"/>
              </a:rPr>
              <a:t>Sizi   kışkırtan   tetikleyici   düşüncelerden uzaklaşın.</a:t>
            </a:r>
          </a:p>
          <a:p>
            <a:pPr marL="914400" lvl="1" indent="-457200" algn="l">
              <a:buFont typeface="Wingdings" panose="05000000000000000000" pitchFamily="2" charset="2"/>
              <a:buChar char="q"/>
            </a:pPr>
            <a:r>
              <a:rPr lang="tr-TR" sz="2800" dirty="0">
                <a:latin typeface="Arial Narrow" panose="020B0606020202030204" pitchFamily="34" charset="0"/>
              </a:rPr>
              <a:t>Size   iyi gelecek   bir  yöntem  geliştirin.</a:t>
            </a:r>
          </a:p>
        </p:txBody>
      </p:sp>
    </p:spTree>
    <p:extLst>
      <p:ext uri="{BB962C8B-B14F-4D97-AF65-F5344CB8AC3E}">
        <p14:creationId xmlns="" xmlns:p14="http://schemas.microsoft.com/office/powerpoint/2010/main" val="2409339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Ailede  Şiddet  Nedenleri</a:t>
            </a:r>
          </a:p>
          <a:p>
            <a:pPr marL="914400" lvl="1" indent="-457200" algn="l">
              <a:buFont typeface="Wingdings" panose="05000000000000000000" pitchFamily="2" charset="2"/>
              <a:buChar char="q"/>
            </a:pPr>
            <a:r>
              <a:rPr lang="tr-TR" sz="2800" dirty="0">
                <a:latin typeface="Arial Narrow" panose="020B0606020202030204" pitchFamily="34" charset="0"/>
              </a:rPr>
              <a:t>Zorlayıcı   yaşam   koşulları</a:t>
            </a:r>
          </a:p>
          <a:p>
            <a:pPr marL="914400" lvl="1" indent="-457200" algn="l">
              <a:buFont typeface="Wingdings" panose="05000000000000000000" pitchFamily="2" charset="2"/>
              <a:buChar char="q"/>
            </a:pPr>
            <a:r>
              <a:rPr lang="tr-TR" sz="2800" dirty="0">
                <a:latin typeface="Arial Narrow" panose="020B0606020202030204" pitchFamily="34" charset="0"/>
              </a:rPr>
              <a:t>Ekonomik  koşulların  yetersizliği</a:t>
            </a:r>
          </a:p>
          <a:p>
            <a:pPr marL="914400" lvl="1" indent="-457200" algn="l">
              <a:buFont typeface="Wingdings" panose="05000000000000000000" pitchFamily="2" charset="2"/>
              <a:buChar char="q"/>
            </a:pPr>
            <a:r>
              <a:rPr lang="tr-TR" sz="2800" dirty="0">
                <a:latin typeface="Arial Narrow" panose="020B0606020202030204" pitchFamily="34" charset="0"/>
              </a:rPr>
              <a:t>Güvenliğin  ve  sosyal  güvencenin azlığı; ailelerin  kendilerini</a:t>
            </a:r>
          </a:p>
          <a:p>
            <a:pPr marL="1371600" lvl="2" indent="-457200" algn="l">
              <a:buFont typeface="Wingdings" panose="05000000000000000000" pitchFamily="2" charset="2"/>
              <a:buChar char="q"/>
            </a:pPr>
            <a:r>
              <a:rPr lang="tr-TR" sz="2600" dirty="0">
                <a:latin typeface="Arial Narrow" panose="020B0606020202030204" pitchFamily="34" charset="0"/>
              </a:rPr>
              <a:t>gergin, sıkıntılı,  çaresiz,  engellenmiş, </a:t>
            </a:r>
          </a:p>
          <a:p>
            <a:pPr marL="1371600" lvl="2" indent="-457200" algn="l">
              <a:buFont typeface="Wingdings" panose="05000000000000000000" pitchFamily="2" charset="2"/>
              <a:buChar char="q"/>
            </a:pPr>
            <a:r>
              <a:rPr lang="tr-TR" sz="2600" dirty="0">
                <a:latin typeface="Arial Narrow" panose="020B0606020202030204" pitchFamily="34" charset="0"/>
              </a:rPr>
              <a:t>yetersiz  hissetmelerine  sebep  olmaktadır.</a:t>
            </a:r>
          </a:p>
          <a:p>
            <a:pPr marL="914400" lvl="1" indent="-457200" algn="l">
              <a:buFont typeface="Wingdings" panose="05000000000000000000" pitchFamily="2" charset="2"/>
              <a:buChar char="q"/>
            </a:pPr>
            <a:r>
              <a:rPr lang="tr-TR" sz="2800" dirty="0">
                <a:solidFill>
                  <a:srgbClr val="7030A0"/>
                </a:solidFill>
                <a:latin typeface="Arial Narrow" panose="020B0606020202030204" pitchFamily="34" charset="0"/>
              </a:rPr>
              <a:t>Sorun</a:t>
            </a:r>
            <a:r>
              <a:rPr lang="tr-TR" sz="2800" dirty="0">
                <a:latin typeface="Arial Narrow" panose="020B0606020202030204" pitchFamily="34" charset="0"/>
              </a:rPr>
              <a:t>   bu   durumlarla   karşılaşmaktan  çok,  öfkenin   şiddeti   ve   ne   kadar   kontrol    edilebildiği   ile   ilgilidir. </a:t>
            </a:r>
          </a:p>
        </p:txBody>
      </p:sp>
    </p:spTree>
    <p:extLst>
      <p:ext uri="{BB962C8B-B14F-4D97-AF65-F5344CB8AC3E}">
        <p14:creationId xmlns="" xmlns:p14="http://schemas.microsoft.com/office/powerpoint/2010/main" val="1387250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fontScale="92500"/>
          </a:bodyPr>
          <a:lstStyle/>
          <a:p>
            <a:pPr algn="l"/>
            <a:r>
              <a:rPr lang="tr-TR" sz="3200" b="1" dirty="0">
                <a:solidFill>
                  <a:srgbClr val="C00000"/>
                </a:solidFill>
                <a:latin typeface="Arial Narrow" panose="020B0606020202030204" pitchFamily="34" charset="0"/>
              </a:rPr>
              <a:t>Öfke  Analizi</a:t>
            </a:r>
          </a:p>
          <a:p>
            <a:pPr marL="914400" lvl="1" indent="-457200" algn="l">
              <a:buFont typeface="Wingdings" panose="05000000000000000000" pitchFamily="2" charset="2"/>
              <a:buChar char="q"/>
            </a:pPr>
            <a:r>
              <a:rPr lang="tr-TR" sz="2800" dirty="0">
                <a:latin typeface="Arial Narrow" panose="020B0606020202030204" pitchFamily="34" charset="0"/>
              </a:rPr>
              <a:t>Beni   daha   çok   neler   öfkelendirir?</a:t>
            </a:r>
          </a:p>
          <a:p>
            <a:pPr marL="914400" lvl="1" indent="-457200" algn="l">
              <a:buFont typeface="Wingdings" panose="05000000000000000000" pitchFamily="2" charset="2"/>
              <a:buChar char="q"/>
            </a:pPr>
            <a:r>
              <a:rPr lang="tr-TR" sz="2800" dirty="0">
                <a:latin typeface="Arial Narrow" panose="020B0606020202030204" pitchFamily="34" charset="0"/>
              </a:rPr>
              <a:t>Öfkemi   ne   şekilde   dışa   vuruyorum?</a:t>
            </a:r>
          </a:p>
          <a:p>
            <a:pPr marL="914400" lvl="1" indent="-457200" algn="l">
              <a:buFont typeface="Wingdings" panose="05000000000000000000" pitchFamily="2" charset="2"/>
              <a:buChar char="q"/>
            </a:pPr>
            <a:r>
              <a:rPr lang="tr-TR" sz="2800" dirty="0">
                <a:latin typeface="Arial Narrow" panose="020B0606020202030204" pitchFamily="34" charset="0"/>
              </a:rPr>
              <a:t>Sonuç   istediğim   gibi   oluyor   mu?</a:t>
            </a:r>
          </a:p>
          <a:p>
            <a:pPr marL="914400" lvl="1" indent="-457200" algn="l">
              <a:buFont typeface="Wingdings" panose="05000000000000000000" pitchFamily="2" charset="2"/>
              <a:buChar char="q"/>
            </a:pPr>
            <a:r>
              <a:rPr lang="tr-TR" sz="2800" dirty="0">
                <a:latin typeface="Arial Narrow" panose="020B0606020202030204" pitchFamily="34" charset="0"/>
              </a:rPr>
              <a:t>Öfkemden   sonra   ne   hissederim?</a:t>
            </a:r>
          </a:p>
          <a:p>
            <a:pPr marL="914400" lvl="1" indent="-457200" algn="l">
              <a:buFont typeface="Wingdings" panose="05000000000000000000" pitchFamily="2" charset="2"/>
              <a:buChar char="q"/>
            </a:pPr>
            <a:r>
              <a:rPr lang="tr-TR" sz="2800" dirty="0">
                <a:latin typeface="Arial Narrow" panose="020B0606020202030204" pitchFamily="34" charset="0"/>
              </a:rPr>
              <a:t>Öfkemin   olumsuz   sonuçları   nelerdir?</a:t>
            </a:r>
          </a:p>
          <a:p>
            <a:pPr marL="914400" lvl="1" indent="-457200" algn="l">
              <a:buFont typeface="Wingdings" panose="05000000000000000000" pitchFamily="2" charset="2"/>
              <a:buChar char="q"/>
            </a:pPr>
            <a:r>
              <a:rPr lang="tr-TR" sz="2800" dirty="0">
                <a:latin typeface="Arial Narrow" panose="020B0606020202030204" pitchFamily="34" charset="0"/>
              </a:rPr>
              <a:t>Öfkemin   başkalarına   etkisi   ne   oluyor?</a:t>
            </a:r>
          </a:p>
          <a:p>
            <a:pPr marL="914400" lvl="1" indent="-457200" algn="l">
              <a:buFont typeface="Wingdings" panose="05000000000000000000" pitchFamily="2" charset="2"/>
              <a:buChar char="q"/>
            </a:pPr>
            <a:r>
              <a:rPr lang="tr-TR" sz="2800" dirty="0">
                <a:latin typeface="Arial Narrow" panose="020B0606020202030204" pitchFamily="34" charset="0"/>
              </a:rPr>
              <a:t>Öfkemin   asıl    kaynağı   ne   var?</a:t>
            </a:r>
          </a:p>
          <a:p>
            <a:pPr marL="914400" lvl="1" indent="-457200" algn="l">
              <a:buFont typeface="Wingdings" panose="05000000000000000000" pitchFamily="2" charset="2"/>
              <a:buChar char="q"/>
            </a:pPr>
            <a:r>
              <a:rPr lang="tr-TR" sz="2800" dirty="0">
                <a:latin typeface="Arial Narrow" panose="020B0606020202030204" pitchFamily="34" charset="0"/>
              </a:rPr>
              <a:t>Öfkemi   nasıl   kabul   edebilir   ve   nasıl zararsız   bir   şekilde   ifade   edebilirim? </a:t>
            </a:r>
          </a:p>
        </p:txBody>
      </p:sp>
    </p:spTree>
    <p:extLst>
      <p:ext uri="{BB962C8B-B14F-4D97-AF65-F5344CB8AC3E}">
        <p14:creationId xmlns="" xmlns:p14="http://schemas.microsoft.com/office/powerpoint/2010/main" val="3419784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Öfkeyi  Kontrol  Etme</a:t>
            </a:r>
          </a:p>
          <a:p>
            <a:pPr marL="903287" indent="-457200" algn="l">
              <a:buFont typeface="Wingdings" panose="05000000000000000000" pitchFamily="2" charset="2"/>
              <a:buChar char="q"/>
            </a:pPr>
            <a:r>
              <a:rPr lang="tr-TR" sz="2800" dirty="0">
                <a:latin typeface="Arial Narrow" panose="020B0606020202030204" pitchFamily="34" charset="0"/>
              </a:rPr>
              <a:t>Öfkenizi  tetikleyen  durumları  ve  biçimini  tanıyın.</a:t>
            </a:r>
          </a:p>
          <a:p>
            <a:pPr marL="903287" indent="-457200" algn="l">
              <a:buFont typeface="Wingdings" panose="05000000000000000000" pitchFamily="2" charset="2"/>
              <a:buChar char="q"/>
            </a:pPr>
            <a:r>
              <a:rPr lang="tr-TR" sz="2800" dirty="0">
                <a:latin typeface="Arial Narrow" panose="020B0606020202030204" pitchFamily="34" charset="0"/>
              </a:rPr>
              <a:t>Sakinleşme  yönteminizi  belirleyin.</a:t>
            </a:r>
          </a:p>
          <a:p>
            <a:pPr marL="903287" indent="-457200" algn="l">
              <a:buFont typeface="Wingdings" panose="05000000000000000000" pitchFamily="2" charset="2"/>
              <a:buChar char="q"/>
            </a:pPr>
            <a:r>
              <a:rPr lang="tr-TR" sz="2800" dirty="0">
                <a:latin typeface="Arial Narrow" panose="020B0606020202030204" pitchFamily="34" charset="0"/>
              </a:rPr>
              <a:t>Derin  nefes  alın,  nefes  ve  nabzınızı  kontrol  altında tutun.</a:t>
            </a:r>
          </a:p>
          <a:p>
            <a:pPr marL="903287" indent="-457200" algn="l">
              <a:buFont typeface="Wingdings" panose="05000000000000000000" pitchFamily="2" charset="2"/>
              <a:buChar char="q"/>
            </a:pPr>
            <a:r>
              <a:rPr lang="tr-TR" sz="2800" dirty="0">
                <a:latin typeface="Arial Narrow" panose="020B0606020202030204" pitchFamily="34" charset="0"/>
              </a:rPr>
              <a:t>Kendinize  sizi  sakinleştirecek  cümleler  söyleyin.</a:t>
            </a:r>
          </a:p>
        </p:txBody>
      </p:sp>
    </p:spTree>
    <p:extLst>
      <p:ext uri="{BB962C8B-B14F-4D97-AF65-F5344CB8AC3E}">
        <p14:creationId xmlns="" xmlns:p14="http://schemas.microsoft.com/office/powerpoint/2010/main" val="2652239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Öfkeyi  Kontrol  Etme</a:t>
            </a:r>
          </a:p>
          <a:p>
            <a:pPr marL="903287" indent="-457200" algn="l">
              <a:buFont typeface="Wingdings" panose="05000000000000000000" pitchFamily="2" charset="2"/>
              <a:buChar char="q"/>
            </a:pPr>
            <a:r>
              <a:rPr lang="tr-TR" sz="2800" dirty="0">
                <a:latin typeface="Arial Narrow" panose="020B0606020202030204" pitchFamily="34" charset="0"/>
              </a:rPr>
              <a:t>Kendinizi  kontrol etme  konusunda  kararlı  olun.</a:t>
            </a:r>
          </a:p>
          <a:p>
            <a:pPr marL="903287" indent="-457200" algn="l">
              <a:buFont typeface="Wingdings" panose="05000000000000000000" pitchFamily="2" charset="2"/>
              <a:buChar char="q"/>
            </a:pPr>
            <a:r>
              <a:rPr lang="tr-TR" sz="2800" dirty="0">
                <a:latin typeface="Arial Narrow" panose="020B0606020202030204" pitchFamily="34" charset="0"/>
              </a:rPr>
              <a:t>Şiddet  davranışlarını  asla  kabul  edilebilir  görmeyin.</a:t>
            </a:r>
          </a:p>
          <a:p>
            <a:pPr marL="903287" indent="-457200" algn="l">
              <a:buFont typeface="Wingdings" panose="05000000000000000000" pitchFamily="2" charset="2"/>
              <a:buChar char="q"/>
            </a:pPr>
            <a:r>
              <a:rPr lang="tr-TR" sz="2800" dirty="0">
                <a:latin typeface="Arial Narrow" panose="020B0606020202030204" pitchFamily="34" charset="0"/>
              </a:rPr>
              <a:t>Çevrenizdekileri  öfkelendiğinize  dair  bilgilendirin.</a:t>
            </a:r>
          </a:p>
          <a:p>
            <a:pPr marL="903287" indent="-457200" algn="l">
              <a:buFont typeface="Wingdings" panose="05000000000000000000" pitchFamily="2" charset="2"/>
              <a:buChar char="q"/>
            </a:pPr>
            <a:r>
              <a:rPr lang="tr-TR" sz="2800" dirty="0">
                <a:latin typeface="Arial Narrow" panose="020B0606020202030204" pitchFamily="34" charset="0"/>
              </a:rPr>
              <a:t>Problemi  açıklığa  kavuşturun.</a:t>
            </a:r>
          </a:p>
          <a:p>
            <a:pPr marL="903287" indent="-457200" algn="l">
              <a:buFont typeface="Wingdings" panose="05000000000000000000" pitchFamily="2" charset="2"/>
              <a:buChar char="q"/>
            </a:pPr>
            <a:r>
              <a:rPr lang="tr-TR" sz="2800" dirty="0">
                <a:latin typeface="Arial Narrow" panose="020B0606020202030204" pitchFamily="34" charset="0"/>
              </a:rPr>
              <a:t>Çözüm  aramaya  odaklanın.</a:t>
            </a:r>
          </a:p>
        </p:txBody>
      </p:sp>
    </p:spTree>
    <p:extLst>
      <p:ext uri="{BB962C8B-B14F-4D97-AF65-F5344CB8AC3E}">
        <p14:creationId xmlns="" xmlns:p14="http://schemas.microsoft.com/office/powerpoint/2010/main" val="91000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Düşüncelerimiz  Ve  Öfke</a:t>
            </a:r>
          </a:p>
          <a:p>
            <a:pPr marL="903287" indent="-457200" algn="l">
              <a:buFont typeface="Wingdings" panose="05000000000000000000" pitchFamily="2" charset="2"/>
              <a:buChar char="q"/>
            </a:pPr>
            <a:r>
              <a:rPr lang="tr-TR" sz="2800" dirty="0">
                <a:latin typeface="Arial Narrow" panose="020B0606020202030204" pitchFamily="34" charset="0"/>
              </a:rPr>
              <a:t>Öfkemiz   düşüncelerimize   bağlıdır.</a:t>
            </a:r>
          </a:p>
          <a:p>
            <a:pPr marL="903287" indent="-457200" algn="l">
              <a:buFont typeface="Wingdings" panose="05000000000000000000" pitchFamily="2" charset="2"/>
              <a:buChar char="q"/>
            </a:pPr>
            <a:endParaRPr lang="tr-TR" sz="2800" dirty="0">
              <a:latin typeface="Arial Narrow" panose="020B0606020202030204" pitchFamily="34" charset="0"/>
            </a:endParaRPr>
          </a:p>
          <a:p>
            <a:pPr marL="903287" indent="-457200" algn="l">
              <a:buFont typeface="Wingdings" panose="05000000000000000000" pitchFamily="2" charset="2"/>
              <a:buChar char="q"/>
            </a:pPr>
            <a:r>
              <a:rPr lang="tr-TR" sz="2800" dirty="0">
                <a:latin typeface="Arial Narrow" panose="020B0606020202030204" pitchFamily="34" charset="0"/>
              </a:rPr>
              <a:t>Düşüncelerimiz    duygularımızı,    duygularımız   davranışlarımızı   etkiler.</a:t>
            </a:r>
          </a:p>
          <a:p>
            <a:pPr marL="903287" indent="-457200" algn="l">
              <a:buFont typeface="Wingdings" panose="05000000000000000000" pitchFamily="2" charset="2"/>
              <a:buChar char="q"/>
            </a:pPr>
            <a:endParaRPr lang="tr-TR" sz="2800" dirty="0">
              <a:latin typeface="Arial Narrow" panose="020B0606020202030204" pitchFamily="34" charset="0"/>
            </a:endParaRPr>
          </a:p>
          <a:p>
            <a:pPr marL="903287" indent="-457200" algn="l">
              <a:buFont typeface="Wingdings" panose="05000000000000000000" pitchFamily="2" charset="2"/>
              <a:buChar char="q"/>
            </a:pPr>
            <a:r>
              <a:rPr lang="tr-TR" sz="2800" dirty="0">
                <a:latin typeface="Arial Narrow" panose="020B0606020202030204" pitchFamily="34" charset="0"/>
              </a:rPr>
              <a:t>Öfke  yaratan  düşüncelerimizi değiştirdiğimizde   öfkemizin  şiddetinin azaldığını  görürüz.</a:t>
            </a:r>
          </a:p>
        </p:txBody>
      </p:sp>
    </p:spTree>
    <p:extLst>
      <p:ext uri="{BB962C8B-B14F-4D97-AF65-F5344CB8AC3E}">
        <p14:creationId xmlns="" xmlns:p14="http://schemas.microsoft.com/office/powerpoint/2010/main" val="1066604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2098431"/>
            <a:ext cx="11726014" cy="4161692"/>
          </a:xfrm>
        </p:spPr>
        <p:txBody>
          <a:bodyPr>
            <a:normAutofit/>
          </a:bodyPr>
          <a:lstStyle/>
          <a:p>
            <a:pPr algn="l"/>
            <a:r>
              <a:rPr lang="tr-TR" sz="3200" b="1" dirty="0">
                <a:solidFill>
                  <a:srgbClr val="C00000"/>
                </a:solidFill>
                <a:latin typeface="Arial Narrow" panose="020B0606020202030204" pitchFamily="34" charset="0"/>
              </a:rPr>
              <a:t>Öfke</a:t>
            </a:r>
          </a:p>
          <a:p>
            <a:pPr marL="809625" indent="-539750" algn="l">
              <a:buFont typeface="Wingdings" panose="05000000000000000000" pitchFamily="2" charset="2"/>
              <a:buChar char="q"/>
            </a:pPr>
            <a:r>
              <a:rPr lang="tr-TR" sz="3200" dirty="0">
                <a:latin typeface="Arial Narrow" panose="020B0606020202030204" pitchFamily="34" charset="0"/>
              </a:rPr>
              <a:t>Hakkımız   olduğunu    düşündüğümüz    şeylerin engellenmesine  gösterilen   duygusal    tepkidir.</a:t>
            </a:r>
          </a:p>
          <a:p>
            <a:pPr marL="809625" indent="-539750" algn="l">
              <a:buFont typeface="Wingdings" panose="05000000000000000000" pitchFamily="2" charset="2"/>
              <a:buChar char="q"/>
            </a:pPr>
            <a:r>
              <a:rPr lang="tr-TR" sz="3200" dirty="0">
                <a:latin typeface="Arial Narrow" panose="020B0606020202030204" pitchFamily="34" charset="0"/>
              </a:rPr>
              <a:t>Doğal   ve  evrensel   bir   duygudur.</a:t>
            </a:r>
          </a:p>
          <a:p>
            <a:pPr marL="809625" indent="-539750" algn="l">
              <a:buFont typeface="Wingdings" panose="05000000000000000000" pitchFamily="2" charset="2"/>
              <a:buChar char="q"/>
            </a:pPr>
            <a:r>
              <a:rPr lang="tr-TR" sz="3200" dirty="0">
                <a:latin typeface="Arial Narrow" panose="020B0606020202030204" pitchFamily="34" charset="0"/>
              </a:rPr>
              <a:t>Sağlıklı  bir   şekilde   ifade   edilebildiğinde    yapıcı,   düzelticidir.</a:t>
            </a:r>
          </a:p>
          <a:p>
            <a:pPr algn="l"/>
            <a:endParaRPr lang="tr-TR" sz="3200" dirty="0">
              <a:solidFill>
                <a:srgbClr val="C00000"/>
              </a:solidFill>
              <a:latin typeface="Arial Narrow" panose="020B0606020202030204" pitchFamily="34" charset="0"/>
            </a:endParaRPr>
          </a:p>
        </p:txBody>
      </p:sp>
    </p:spTree>
    <p:extLst>
      <p:ext uri="{BB962C8B-B14F-4D97-AF65-F5344CB8AC3E}">
        <p14:creationId xmlns="" xmlns:p14="http://schemas.microsoft.com/office/powerpoint/2010/main" val="21297952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934308"/>
            <a:ext cx="11726014" cy="4492154"/>
          </a:xfrm>
        </p:spPr>
        <p:txBody>
          <a:bodyPr>
            <a:normAutofit/>
          </a:bodyPr>
          <a:lstStyle/>
          <a:p>
            <a:pPr algn="l"/>
            <a:r>
              <a:rPr lang="tr-TR" sz="3200" b="1" dirty="0">
                <a:solidFill>
                  <a:srgbClr val="C00000"/>
                </a:solidFill>
                <a:latin typeface="Arial Narrow" panose="020B0606020202030204" pitchFamily="34" charset="0"/>
              </a:rPr>
              <a:t>İnkar</a:t>
            </a:r>
          </a:p>
          <a:p>
            <a:pPr marL="446087" algn="l"/>
            <a:r>
              <a:rPr lang="tr-TR" sz="2800" b="1" dirty="0">
                <a:solidFill>
                  <a:srgbClr val="7030A0"/>
                </a:solidFill>
                <a:latin typeface="Arial Narrow" panose="020B0606020202030204" pitchFamily="34" charset="0"/>
              </a:rPr>
              <a:t>İnsanlar genellikle  </a:t>
            </a:r>
          </a:p>
          <a:p>
            <a:pPr marL="903287" indent="-457200" algn="l">
              <a:buFont typeface="Wingdings" panose="05000000000000000000" pitchFamily="2" charset="2"/>
              <a:buChar char="q"/>
            </a:pPr>
            <a:r>
              <a:rPr lang="tr-TR" sz="2800" dirty="0">
                <a:latin typeface="Arial Narrow" panose="020B0606020202030204" pitchFamily="34" charset="0"/>
              </a:rPr>
              <a:t>öfke   ile   ilgili   sıkıntılarını   kabul   edip  yardım  istemek   yerine,  öfkelerini      bastırma,   yok  sayma    eğilimindedirler.</a:t>
            </a:r>
          </a:p>
          <a:p>
            <a:pPr marL="903287" indent="-457200" algn="l">
              <a:buFont typeface="Wingdings" panose="05000000000000000000" pitchFamily="2" charset="2"/>
              <a:buChar char="q"/>
            </a:pPr>
            <a:r>
              <a:rPr lang="tr-TR" sz="2800" dirty="0">
                <a:latin typeface="Arial Narrow" panose="020B0606020202030204" pitchFamily="34" charset="0"/>
              </a:rPr>
              <a:t>Bastırılmış öfke zamanla kronikleşir(kalıcı) </a:t>
            </a:r>
          </a:p>
          <a:p>
            <a:pPr marL="903287" indent="-457200" algn="l">
              <a:buFont typeface="Wingdings" panose="05000000000000000000" pitchFamily="2" charset="2"/>
              <a:buChar char="q"/>
            </a:pPr>
            <a:r>
              <a:rPr lang="tr-TR" sz="2800" dirty="0">
                <a:latin typeface="Arial Narrow" panose="020B0606020202030204" pitchFamily="34" charset="0"/>
              </a:rPr>
              <a:t>Başlıca  üç  objeye  yönelik  ortaya  çıkar</a:t>
            </a:r>
          </a:p>
          <a:p>
            <a:pPr marL="1360487" lvl="1" indent="-457200" algn="l">
              <a:buFont typeface="Wingdings" panose="05000000000000000000" pitchFamily="2" charset="2"/>
              <a:buChar char="q"/>
            </a:pPr>
            <a:r>
              <a:rPr lang="tr-TR" sz="2400" dirty="0">
                <a:latin typeface="Arial Narrow" panose="020B0606020202030204" pitchFamily="34" charset="0"/>
              </a:rPr>
              <a:t>Kişinin  kendisine</a:t>
            </a:r>
          </a:p>
          <a:p>
            <a:pPr marL="1360487" lvl="1" indent="-457200" algn="l">
              <a:buFont typeface="Wingdings" panose="05000000000000000000" pitchFamily="2" charset="2"/>
              <a:buChar char="q"/>
            </a:pPr>
            <a:r>
              <a:rPr lang="tr-TR" sz="2400" dirty="0">
                <a:latin typeface="Arial Narrow" panose="020B0606020202030204" pitchFamily="34" charset="0"/>
              </a:rPr>
              <a:t>Başkalarına</a:t>
            </a:r>
          </a:p>
          <a:p>
            <a:pPr marL="1360487" lvl="1" indent="-457200" algn="l">
              <a:buFont typeface="Wingdings" panose="05000000000000000000" pitchFamily="2" charset="2"/>
              <a:buChar char="q"/>
            </a:pPr>
            <a:r>
              <a:rPr lang="tr-TR" sz="2400" dirty="0">
                <a:latin typeface="Arial Narrow" panose="020B0606020202030204" pitchFamily="34" charset="0"/>
              </a:rPr>
              <a:t>Başına  gelenlere,  yaşadığı  dünyaya  karşı </a:t>
            </a:r>
          </a:p>
        </p:txBody>
      </p:sp>
    </p:spTree>
    <p:extLst>
      <p:ext uri="{BB962C8B-B14F-4D97-AF65-F5344CB8AC3E}">
        <p14:creationId xmlns="" xmlns:p14="http://schemas.microsoft.com/office/powerpoint/2010/main" val="81514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605468"/>
            <a:ext cx="11726014" cy="4820994"/>
          </a:xfrm>
        </p:spPr>
        <p:txBody>
          <a:bodyPr>
            <a:normAutofit lnSpcReduction="10000"/>
          </a:bodyPr>
          <a:lstStyle/>
          <a:p>
            <a:pPr algn="l"/>
            <a:r>
              <a:rPr lang="tr-TR" sz="3200" b="1" dirty="0">
                <a:solidFill>
                  <a:srgbClr val="C00000"/>
                </a:solidFill>
                <a:latin typeface="Arial Narrow" panose="020B0606020202030204" pitchFamily="34" charset="0"/>
              </a:rPr>
              <a:t>Unutmayın!</a:t>
            </a:r>
          </a:p>
          <a:p>
            <a:pPr marL="446087" algn="l"/>
            <a:r>
              <a:rPr lang="tr-TR" sz="2800" b="1" dirty="0">
                <a:solidFill>
                  <a:srgbClr val="7030A0"/>
                </a:solidFill>
                <a:latin typeface="Arial Narrow" panose="020B0606020202030204" pitchFamily="34" charset="0"/>
              </a:rPr>
              <a:t>Öfke;  </a:t>
            </a:r>
          </a:p>
          <a:p>
            <a:pPr marL="903287" indent="-457200" algn="l">
              <a:buFont typeface="Wingdings" panose="05000000000000000000" pitchFamily="2" charset="2"/>
              <a:buChar char="q"/>
            </a:pPr>
            <a:r>
              <a:rPr lang="tr-TR" sz="2800" dirty="0">
                <a:latin typeface="Arial Narrow" panose="020B0606020202030204" pitchFamily="34" charset="0"/>
              </a:rPr>
              <a:t>Problemlerimizi  çözmez</a:t>
            </a:r>
          </a:p>
          <a:p>
            <a:pPr marL="903287" indent="-457200" algn="l">
              <a:buFont typeface="Wingdings" panose="05000000000000000000" pitchFamily="2" charset="2"/>
              <a:buChar char="q"/>
            </a:pPr>
            <a:r>
              <a:rPr lang="tr-TR" sz="2800" dirty="0">
                <a:latin typeface="Arial Narrow" panose="020B0606020202030204" pitchFamily="34" charset="0"/>
              </a:rPr>
              <a:t>Öcümüzü  almamızı  sağlamaz  </a:t>
            </a:r>
          </a:p>
          <a:p>
            <a:pPr marL="903287" indent="-457200" algn="l">
              <a:buFont typeface="Wingdings" panose="05000000000000000000" pitchFamily="2" charset="2"/>
              <a:buChar char="q"/>
            </a:pPr>
            <a:r>
              <a:rPr lang="tr-TR" sz="2800" dirty="0">
                <a:latin typeface="Arial Narrow" panose="020B0606020202030204" pitchFamily="34" charset="0"/>
              </a:rPr>
              <a:t>Başkalarını  kontrol  etmemizi sağlamaz</a:t>
            </a:r>
          </a:p>
          <a:p>
            <a:pPr marL="903287" indent="-457200" algn="l">
              <a:buFont typeface="Wingdings" panose="05000000000000000000" pitchFamily="2" charset="2"/>
              <a:buChar char="q"/>
            </a:pPr>
            <a:r>
              <a:rPr lang="tr-TR" sz="2800" dirty="0">
                <a:latin typeface="Arial Narrow" panose="020B0606020202030204" pitchFamily="34" charset="0"/>
              </a:rPr>
              <a:t>Haklı   olduğumuzu  göstermez</a:t>
            </a:r>
          </a:p>
          <a:p>
            <a:pPr marL="903287" indent="-457200" algn="l">
              <a:buFont typeface="Wingdings" panose="05000000000000000000" pitchFamily="2" charset="2"/>
              <a:buChar char="q"/>
            </a:pPr>
            <a:r>
              <a:rPr lang="tr-TR" sz="2800" dirty="0">
                <a:latin typeface="Arial Narrow" panose="020B0606020202030204" pitchFamily="34" charset="0"/>
              </a:rPr>
              <a:t>Korku,  kaygı  ve mutsuzluğa  neden  olur</a:t>
            </a:r>
          </a:p>
          <a:p>
            <a:pPr marL="903287" indent="-457200" algn="l">
              <a:buFont typeface="Wingdings" panose="05000000000000000000" pitchFamily="2" charset="2"/>
              <a:buChar char="q"/>
            </a:pPr>
            <a:r>
              <a:rPr lang="tr-TR" sz="2800" dirty="0">
                <a:latin typeface="Arial Narrow" panose="020B0606020202030204" pitchFamily="34" charset="0"/>
              </a:rPr>
              <a:t>Kişileri  bizden  uzaklaştırır</a:t>
            </a:r>
          </a:p>
          <a:p>
            <a:pPr marL="903287" indent="-457200" algn="l">
              <a:buFont typeface="Wingdings" panose="05000000000000000000" pitchFamily="2" charset="2"/>
              <a:buChar char="q"/>
            </a:pPr>
            <a:endParaRPr lang="tr-TR" sz="2800" dirty="0">
              <a:latin typeface="Arial Narrow" panose="020B0606020202030204" pitchFamily="34" charset="0"/>
            </a:endParaRPr>
          </a:p>
          <a:p>
            <a:pPr marL="903287" indent="-457200" algn="l">
              <a:buFont typeface="Wingdings" panose="05000000000000000000" pitchFamily="2" charset="2"/>
              <a:buChar char="q"/>
            </a:pPr>
            <a:r>
              <a:rPr lang="tr-TR" sz="3000" b="1" dirty="0">
                <a:solidFill>
                  <a:srgbClr val="7030A0"/>
                </a:solidFill>
                <a:latin typeface="Arial Narrow" panose="020B0606020202030204" pitchFamily="34" charset="0"/>
              </a:rPr>
              <a:t>EN  ÇOK  KENDİ  YAŞANTINIZI  OLUMSUZ ETKİLER</a:t>
            </a:r>
          </a:p>
        </p:txBody>
      </p:sp>
    </p:spTree>
    <p:extLst>
      <p:ext uri="{BB962C8B-B14F-4D97-AF65-F5344CB8AC3E}">
        <p14:creationId xmlns="" xmlns:p14="http://schemas.microsoft.com/office/powerpoint/2010/main" val="2813840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latin typeface="Bookman Old Style" pitchFamily="18" charset="0"/>
              </a:rPr>
              <a:t>STRES NEDİR?</a:t>
            </a:r>
            <a:endParaRPr lang="tr-TR" dirty="0"/>
          </a:p>
        </p:txBody>
      </p:sp>
      <p:sp>
        <p:nvSpPr>
          <p:cNvPr id="3" name="2 İçerik Yer Tutucusu"/>
          <p:cNvSpPr>
            <a:spLocks noGrp="1"/>
          </p:cNvSpPr>
          <p:nvPr>
            <p:ph idx="1"/>
          </p:nvPr>
        </p:nvSpPr>
        <p:spPr/>
        <p:txBody>
          <a:bodyPr>
            <a:normAutofit lnSpcReduction="10000"/>
          </a:bodyPr>
          <a:lstStyle/>
          <a:p>
            <a:pPr>
              <a:buNone/>
            </a:pPr>
            <a:r>
              <a:rPr lang="tr-TR" b="1" dirty="0" smtClean="0"/>
              <a:t>	</a:t>
            </a:r>
            <a:r>
              <a:rPr lang="tr-TR" sz="3000" b="1" dirty="0" smtClean="0">
                <a:solidFill>
                  <a:srgbClr val="C00000"/>
                </a:solidFill>
                <a:latin typeface="Arial Rounded MT Bold" pitchFamily="34" charset="0"/>
              </a:rPr>
              <a:t>STRES, KİŞİLERİN KENDİLERİ İÇİN ÖNEMLİ GÖRDÜKLERİ </a:t>
            </a:r>
            <a:r>
              <a:rPr lang="tr-TR" sz="3000" b="1" u="sng" dirty="0" smtClean="0">
                <a:solidFill>
                  <a:srgbClr val="C00000"/>
                </a:solidFill>
                <a:latin typeface="Arial Rounded MT Bold" pitchFamily="34" charset="0"/>
              </a:rPr>
              <a:t>FIRSAT</a:t>
            </a:r>
            <a:r>
              <a:rPr lang="tr-TR" sz="3000" b="1" dirty="0" smtClean="0">
                <a:solidFill>
                  <a:srgbClr val="C00000"/>
                </a:solidFill>
                <a:latin typeface="Arial Rounded MT Bold" pitchFamily="34" charset="0"/>
              </a:rPr>
              <a:t> YA DA </a:t>
            </a:r>
            <a:r>
              <a:rPr lang="tr-TR" sz="3000" b="1" u="sng" dirty="0" smtClean="0">
                <a:solidFill>
                  <a:srgbClr val="C00000"/>
                </a:solidFill>
                <a:latin typeface="Arial Rounded MT Bold" pitchFamily="34" charset="0"/>
              </a:rPr>
              <a:t>TEHDİT</a:t>
            </a:r>
            <a:r>
              <a:rPr lang="tr-TR" sz="3000" b="1" dirty="0" smtClean="0">
                <a:solidFill>
                  <a:srgbClr val="C00000"/>
                </a:solidFill>
                <a:latin typeface="Arial Rounded MT Bold" pitchFamily="34" charset="0"/>
              </a:rPr>
              <a:t> DENEYİMLERİDİR. </a:t>
            </a:r>
            <a:endParaRPr lang="tr-TR" sz="3000" dirty="0" smtClean="0">
              <a:solidFill>
                <a:srgbClr val="C00000"/>
              </a:solidFill>
              <a:latin typeface="Arial Rounded MT Bold" pitchFamily="34" charset="0"/>
            </a:endParaRPr>
          </a:p>
          <a:p>
            <a:pPr>
              <a:buNone/>
            </a:pPr>
            <a:r>
              <a:rPr lang="tr-TR" sz="3000" b="1" dirty="0" smtClean="0">
                <a:solidFill>
                  <a:srgbClr val="C00000"/>
                </a:solidFill>
                <a:latin typeface="Arial Rounded MT Bold" pitchFamily="34" charset="0"/>
              </a:rPr>
              <a:t>	</a:t>
            </a:r>
          </a:p>
          <a:p>
            <a:pPr>
              <a:buNone/>
            </a:pPr>
            <a:r>
              <a:rPr lang="tr-TR" sz="3000" b="1" dirty="0" smtClean="0">
                <a:solidFill>
                  <a:srgbClr val="C00000"/>
                </a:solidFill>
                <a:latin typeface="Arial Rounded MT Bold" pitchFamily="34" charset="0"/>
              </a:rPr>
              <a:t>	FIRSATLAR KİŞİYE KATKISI OLACAK, TEHDİTLER İSE ZARARI OLABİLECEK OLGULARDIR.</a:t>
            </a:r>
            <a:endParaRPr lang="tr-TR" sz="3000" dirty="0" smtClean="0">
              <a:solidFill>
                <a:srgbClr val="C00000"/>
              </a:solidFill>
              <a:latin typeface="Arial Rounded MT Bold" pitchFamily="34" charset="0"/>
            </a:endParaRPr>
          </a:p>
          <a:p>
            <a:pPr>
              <a:buNone/>
            </a:pPr>
            <a:r>
              <a:rPr lang="tr-TR" sz="3000" b="1" i="1" dirty="0" smtClean="0">
                <a:solidFill>
                  <a:srgbClr val="C00000"/>
                </a:solidFill>
                <a:latin typeface="Arial Rounded MT Bold" pitchFamily="34" charset="0"/>
              </a:rPr>
              <a:t>	</a:t>
            </a:r>
          </a:p>
          <a:p>
            <a:pPr>
              <a:buNone/>
            </a:pPr>
            <a:r>
              <a:rPr lang="tr-TR" sz="3000" b="1" i="1" dirty="0" smtClean="0">
                <a:solidFill>
                  <a:srgbClr val="C00000"/>
                </a:solidFill>
                <a:latin typeface="Arial Rounded MT Bold" pitchFamily="34" charset="0"/>
              </a:rPr>
              <a:t>	ORGANİZMANIN FİZİKSEL VE RUHSAL SINIRLARININ TEHDİT EDİLMESİ VE ZORLANMASI İLE ORTAYA ÇIKAN PSİKOLOJİK BİR DURUMDUR.</a:t>
            </a:r>
            <a:endParaRPr lang="tr-TR" sz="3000" dirty="0" smtClean="0">
              <a:solidFill>
                <a:srgbClr val="C00000"/>
              </a:solidFill>
              <a:latin typeface="Arial Rounded MT Bold" pitchFamily="34" charset="0"/>
            </a:endParaRP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latin typeface="Bookman Old Style" pitchFamily="18" charset="0"/>
              </a:rPr>
              <a:t>STRES TÜRLERİ</a:t>
            </a:r>
            <a:endParaRPr lang="tr-TR" dirty="0"/>
          </a:p>
        </p:txBody>
      </p:sp>
      <p:sp>
        <p:nvSpPr>
          <p:cNvPr id="3" name="2 İçerik Yer Tutucusu"/>
          <p:cNvSpPr>
            <a:spLocks noGrp="1"/>
          </p:cNvSpPr>
          <p:nvPr>
            <p:ph idx="1"/>
          </p:nvPr>
        </p:nvSpPr>
        <p:spPr/>
        <p:txBody>
          <a:bodyPr>
            <a:normAutofit fontScale="62500" lnSpcReduction="20000"/>
          </a:bodyPr>
          <a:lstStyle/>
          <a:p>
            <a:pPr>
              <a:buNone/>
            </a:pPr>
            <a:r>
              <a:rPr lang="tr-TR" b="1" dirty="0" smtClean="0">
                <a:solidFill>
                  <a:srgbClr val="C00000"/>
                </a:solidFill>
                <a:latin typeface="Arial Rounded MT Bold" pitchFamily="34" charset="0"/>
              </a:rPr>
              <a:t>STRES İKİYE AYRLIR: </a:t>
            </a:r>
            <a:endParaRPr lang="tr-TR" dirty="0" smtClean="0">
              <a:solidFill>
                <a:srgbClr val="C00000"/>
              </a:solidFill>
              <a:latin typeface="Arial Rounded MT Bold" pitchFamily="34" charset="0"/>
            </a:endParaRPr>
          </a:p>
          <a:p>
            <a:pPr>
              <a:buNone/>
            </a:pPr>
            <a:r>
              <a:rPr lang="tr-TR" b="1" dirty="0" smtClean="0">
                <a:solidFill>
                  <a:srgbClr val="C00000"/>
                </a:solidFill>
                <a:latin typeface="Arial Rounded MT Bold" pitchFamily="34" charset="0"/>
              </a:rPr>
              <a:t>	</a:t>
            </a:r>
          </a:p>
          <a:p>
            <a:pPr>
              <a:buNone/>
            </a:pPr>
            <a:r>
              <a:rPr lang="tr-TR" b="1" dirty="0" smtClean="0">
                <a:solidFill>
                  <a:srgbClr val="C00000"/>
                </a:solidFill>
                <a:latin typeface="Arial Rounded MT Bold" pitchFamily="34" charset="0"/>
              </a:rPr>
              <a:t>	YARARLI STRES, YAŞANDIKÇA NEŞE, CANLILIK VE KAZANÇ SAĞLAYAN STRES, (POZİTİF)</a:t>
            </a:r>
            <a:endParaRPr lang="tr-TR" dirty="0" smtClean="0">
              <a:solidFill>
                <a:srgbClr val="C00000"/>
              </a:solidFill>
              <a:latin typeface="Arial Rounded MT Bold" pitchFamily="34" charset="0"/>
            </a:endParaRPr>
          </a:p>
          <a:p>
            <a:pPr>
              <a:buNone/>
            </a:pPr>
            <a:r>
              <a:rPr lang="tr-TR" b="1" dirty="0" smtClean="0">
                <a:solidFill>
                  <a:srgbClr val="C00000"/>
                </a:solidFill>
                <a:latin typeface="Arial Rounded MT Bold" pitchFamily="34" charset="0"/>
              </a:rPr>
              <a:t>	</a:t>
            </a:r>
          </a:p>
          <a:p>
            <a:pPr>
              <a:buNone/>
            </a:pPr>
            <a:r>
              <a:rPr lang="tr-TR" b="1" dirty="0" smtClean="0">
                <a:solidFill>
                  <a:srgbClr val="C00000"/>
                </a:solidFill>
                <a:latin typeface="Arial Rounded MT Bold" pitchFamily="34" charset="0"/>
              </a:rPr>
              <a:t>	ZARARLI STRES İSE AŞIRI VE SÜREKLİ OLAN VE BİREYİN GÜÇLERİNİ TÜKETEN BİR STRES TÜRÜDÜR. (NEGATİF)</a:t>
            </a:r>
            <a:endParaRPr lang="tr-TR" dirty="0" smtClean="0">
              <a:solidFill>
                <a:srgbClr val="C00000"/>
              </a:solidFill>
              <a:latin typeface="Arial Rounded MT Bold" pitchFamily="34" charset="0"/>
            </a:endParaRPr>
          </a:p>
          <a:p>
            <a:pPr>
              <a:buNone/>
            </a:pPr>
            <a:r>
              <a:rPr lang="tr-TR" b="1" dirty="0" smtClean="0">
                <a:solidFill>
                  <a:srgbClr val="C00000"/>
                </a:solidFill>
                <a:latin typeface="Arial Rounded MT Bold" pitchFamily="34" charset="0"/>
              </a:rPr>
              <a:t>	</a:t>
            </a:r>
          </a:p>
          <a:p>
            <a:pPr>
              <a:buNone/>
            </a:pPr>
            <a:r>
              <a:rPr lang="tr-TR" b="1" dirty="0" smtClean="0">
                <a:solidFill>
                  <a:srgbClr val="C00000"/>
                </a:solidFill>
                <a:latin typeface="Arial Rounded MT Bold" pitchFamily="34" charset="0"/>
              </a:rPr>
              <a:t>	STRES KAVRAMI VE TANIMI SONUCU İTİBARIYLA HER STRES BİREYE ZARARLI DEĞİLDİR. STRESİN AZI ORGANİZMAYI UYARDIĞI İÇİN BAZI DURUMLARDA FAYDALIDIR. POZİTİF STRES ÖĞRENCİYİ DERSE HAZIRLAR, ATLETİ YARIŞA HAZIRLAR, SPORCUYA MÜSABAKAYI KAZANDIRIR, MEMURA İŞİNİ DİKKATLİ YAPTIRIR.</a:t>
            </a:r>
            <a:endParaRPr lang="tr-TR" dirty="0" smtClean="0">
              <a:solidFill>
                <a:srgbClr val="C00000"/>
              </a:solidFill>
              <a:latin typeface="Arial Rounded MT Bold" pitchFamily="34" charset="0"/>
            </a:endParaRPr>
          </a:p>
          <a:p>
            <a:pPr>
              <a:buNone/>
            </a:pPr>
            <a:r>
              <a:rPr lang="tr-TR" b="1" dirty="0" smtClean="0">
                <a:solidFill>
                  <a:srgbClr val="C00000"/>
                </a:solidFill>
                <a:latin typeface="Arial Rounded MT Bold" pitchFamily="34" charset="0"/>
              </a:rPr>
              <a:t>	</a:t>
            </a:r>
          </a:p>
          <a:p>
            <a:pPr>
              <a:buNone/>
            </a:pPr>
            <a:r>
              <a:rPr lang="tr-TR" b="1" dirty="0" smtClean="0">
                <a:solidFill>
                  <a:srgbClr val="C00000"/>
                </a:solidFill>
                <a:latin typeface="Arial Rounded MT Bold" pitchFamily="34" charset="0"/>
              </a:rPr>
              <a:t>	STRES ANLATILIRKEN GENELDE NEGATİF STRESTEN BAHSEDİLMEKTEDİR</a:t>
            </a:r>
            <a:endParaRPr lang="tr-TR" dirty="0" smtClean="0">
              <a:solidFill>
                <a:srgbClr val="C00000"/>
              </a:solidFill>
              <a:latin typeface="Arial Rounded MT Bold" pitchFamily="34" charset="0"/>
            </a:endParaRP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accent1">
                    <a:lumMod val="75000"/>
                  </a:schemeClr>
                </a:solidFill>
                <a:latin typeface="Bookman Old Style" pitchFamily="18" charset="0"/>
              </a:rPr>
              <a:t>STRES BELİRTİLERİ VE ETKİLERİ</a:t>
            </a:r>
            <a:endParaRPr lang="tr-TR" dirty="0"/>
          </a:p>
        </p:txBody>
      </p:sp>
      <p:sp>
        <p:nvSpPr>
          <p:cNvPr id="3" name="2 İçerik Yer Tutucusu"/>
          <p:cNvSpPr>
            <a:spLocks noGrp="1"/>
          </p:cNvSpPr>
          <p:nvPr>
            <p:ph idx="1"/>
          </p:nvPr>
        </p:nvSpPr>
        <p:spPr>
          <a:xfrm>
            <a:off x="406400" y="1554163"/>
            <a:ext cx="4826782" cy="4818502"/>
          </a:xfrm>
        </p:spPr>
        <p:txBody>
          <a:bodyPr>
            <a:normAutofit fontScale="62500" lnSpcReduction="20000"/>
          </a:bodyPr>
          <a:lstStyle/>
          <a:p>
            <a:pPr>
              <a:buNone/>
            </a:pPr>
            <a:r>
              <a:rPr lang="tr-TR" b="1" dirty="0" smtClean="0">
                <a:solidFill>
                  <a:schemeClr val="tx1"/>
                </a:solidFill>
                <a:latin typeface="Bookman Old Style" pitchFamily="18" charset="0"/>
              </a:rPr>
              <a:t>DUYGUSAL BELİRTİLER VE</a:t>
            </a:r>
          </a:p>
          <a:p>
            <a:pPr>
              <a:buNone/>
            </a:pPr>
            <a:r>
              <a:rPr lang="tr-TR" b="1" dirty="0" smtClean="0">
                <a:solidFill>
                  <a:schemeClr val="tx1"/>
                </a:solidFill>
                <a:latin typeface="Bookman Old Style" pitchFamily="18" charset="0"/>
              </a:rPr>
              <a:t>ETKİLERİ</a:t>
            </a:r>
          </a:p>
          <a:p>
            <a:pPr>
              <a:buNone/>
            </a:pP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HUZURSUZLUK, SIKINTI, GERGİNLİK</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DEĞERSİZLİK,GÜVENSİZLİK HİSSETMEK</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DUYGUSAL İLİŞKİLERDE (EVLİLİKTE) BOZULMA</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KAYGILI OLMAK</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NEŞESİZLEŞME, DURGUNLAŞMA,                       ÇÖKKÜNLÜK HALİ</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SİNİRLİLİK, SALDIRGANLIK YA DA              KAYITSIZLIK</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DUYGUSAL OLMAK,AŞIRI  	                  HASSASLAŞMA</a:t>
            </a:r>
            <a:endParaRPr lang="tr-TR" dirty="0" smtClean="0">
              <a:solidFill>
                <a:srgbClr val="C00000"/>
              </a:solidFill>
              <a:latin typeface="Bookman Old Style" pitchFamily="18" charset="0"/>
            </a:endParaRPr>
          </a:p>
          <a:p>
            <a:endParaRPr lang="tr-TR" dirty="0"/>
          </a:p>
        </p:txBody>
      </p:sp>
      <p:sp>
        <p:nvSpPr>
          <p:cNvPr id="4" name="2 İçerik Yer Tutucusu"/>
          <p:cNvSpPr txBox="1">
            <a:spLocks/>
          </p:cNvSpPr>
          <p:nvPr/>
        </p:nvSpPr>
        <p:spPr>
          <a:xfrm>
            <a:off x="5637237" y="1579954"/>
            <a:ext cx="4826782" cy="4818502"/>
          </a:xfrm>
          <a:prstGeom prst="rect">
            <a:avLst/>
          </a:prstGeom>
        </p:spPr>
        <p:txBody>
          <a:bodyPr vert="horz">
            <a:normAutofit/>
          </a:bodyPr>
          <a:lstStyle/>
          <a:p>
            <a:pPr>
              <a:buNone/>
            </a:pPr>
            <a:r>
              <a:rPr lang="tr-TR" b="1" dirty="0" smtClean="0">
                <a:latin typeface="Bookman Old Style" pitchFamily="18" charset="0"/>
              </a:rPr>
              <a:t>ZİHİNSEL BELİRTİLER VE</a:t>
            </a:r>
          </a:p>
          <a:p>
            <a:pPr>
              <a:buNone/>
            </a:pPr>
            <a:r>
              <a:rPr lang="tr-TR" b="1" dirty="0" smtClean="0">
                <a:latin typeface="Bookman Old Style" pitchFamily="18" charset="0"/>
              </a:rPr>
              <a:t>ETKİLERİ</a:t>
            </a:r>
          </a:p>
          <a:p>
            <a:pPr>
              <a:buNone/>
            </a:pP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UNUTKANLIK</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KONSANTRASYONDA AZALMA</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KARARSIZLIK</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ORGANİZE OLAMAMAK</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ZİHİN KARIŞIKLIĞI</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İLGİ AZALMASI</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MATEMATİK HATALARIN  	        ARTMASI</a:t>
            </a:r>
            <a:endParaRPr lang="tr-TR" dirty="0" smtClean="0">
              <a:solidFill>
                <a:srgbClr val="C00000"/>
              </a:solidFill>
              <a:latin typeface="Bookman Old Style" pitchFamily="18" charset="0"/>
            </a:endParaRPr>
          </a:p>
          <a:p>
            <a:r>
              <a:rPr lang="tr-TR" b="1" i="1" dirty="0" smtClean="0">
                <a:solidFill>
                  <a:srgbClr val="C00000"/>
                </a:solidFill>
                <a:latin typeface="Bookman Old Style" pitchFamily="18" charset="0"/>
              </a:rPr>
              <a:t>ZİHİNSEL DURGUNLUK</a:t>
            </a:r>
            <a:endParaRPr lang="tr-TR" dirty="0" smtClean="0">
              <a:solidFill>
                <a:srgbClr val="C00000"/>
              </a:solidFill>
              <a:latin typeface="Bookman Old Style" pitchFamily="18" charset="0"/>
            </a:endParaRPr>
          </a:p>
          <a:p>
            <a:pPr>
              <a:buNone/>
            </a:pPr>
            <a:r>
              <a:rPr lang="tr-TR" b="1" dirty="0" smtClean="0"/>
              <a:t> </a:t>
            </a:r>
            <a:endParaRPr lang="tr-TR" dirty="0" smtClean="0"/>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tr-T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latin typeface="Bookman Old Style" pitchFamily="18" charset="0"/>
              </a:rPr>
              <a:t>STRESLE BAŞA ÇIKMA</a:t>
            </a:r>
            <a:r>
              <a:rPr lang="tr-TR" dirty="0" smtClean="0"/>
              <a:t/>
            </a:r>
            <a:br>
              <a:rPr lang="tr-TR" dirty="0" smtClean="0"/>
            </a:br>
            <a:r>
              <a:rPr lang="tr-TR" b="1" i="1" dirty="0" smtClean="0">
                <a:solidFill>
                  <a:schemeClr val="accent1">
                    <a:lumMod val="75000"/>
                  </a:schemeClr>
                </a:solidFill>
                <a:latin typeface="Bookman Old Style" pitchFamily="18" charset="0"/>
              </a:rPr>
              <a:t>ETKİSİZ (İŞLEVSEL OLMAYAN) YÖNTEMLER</a:t>
            </a:r>
            <a:endParaRPr lang="tr-TR" dirty="0"/>
          </a:p>
        </p:txBody>
      </p:sp>
      <p:sp>
        <p:nvSpPr>
          <p:cNvPr id="3" name="2 İçerik Yer Tutucusu"/>
          <p:cNvSpPr>
            <a:spLocks noGrp="1"/>
          </p:cNvSpPr>
          <p:nvPr>
            <p:ph idx="1"/>
          </p:nvPr>
        </p:nvSpPr>
        <p:spPr/>
        <p:txBody>
          <a:bodyPr>
            <a:normAutofit fontScale="92500" lnSpcReduction="10000"/>
          </a:bodyPr>
          <a:lstStyle/>
          <a:p>
            <a:r>
              <a:rPr lang="tr-TR" b="1" i="1" dirty="0" smtClean="0">
                <a:solidFill>
                  <a:srgbClr val="C00000"/>
                </a:solidFill>
                <a:latin typeface="Arial Rounded MT Bold" pitchFamily="34" charset="0"/>
              </a:rPr>
              <a:t>SALDIRGANLIK /ÖFKE PATLAMALARI</a:t>
            </a:r>
            <a:endParaRPr lang="tr-TR" dirty="0" smtClean="0">
              <a:solidFill>
                <a:srgbClr val="C00000"/>
              </a:solidFill>
              <a:latin typeface="Arial Rounded MT Bold" pitchFamily="34" charset="0"/>
            </a:endParaRPr>
          </a:p>
          <a:p>
            <a:r>
              <a:rPr lang="tr-TR" b="1" i="1" dirty="0" smtClean="0">
                <a:solidFill>
                  <a:srgbClr val="C00000"/>
                </a:solidFill>
                <a:latin typeface="Arial Rounded MT Bold" pitchFamily="34" charset="0"/>
              </a:rPr>
              <a:t>SAVUNMA MEKANİZMALARININ AŞIRI KULLANIMI (BASTIRMA, KARŞIT TEPKİ GELİŞTİRME,YÖN DEĞİŞTİRME…)</a:t>
            </a:r>
            <a:endParaRPr lang="tr-TR" dirty="0" smtClean="0">
              <a:solidFill>
                <a:srgbClr val="C00000"/>
              </a:solidFill>
              <a:latin typeface="Arial Rounded MT Bold" pitchFamily="34" charset="0"/>
            </a:endParaRPr>
          </a:p>
          <a:p>
            <a:r>
              <a:rPr lang="tr-TR" b="1" i="1" dirty="0" smtClean="0">
                <a:solidFill>
                  <a:srgbClr val="C00000"/>
                </a:solidFill>
                <a:latin typeface="Arial Rounded MT Bold" pitchFamily="34" charset="0"/>
              </a:rPr>
              <a:t>SİGARA,ALKOL,İLAÇ,MADDE KULLANIMI</a:t>
            </a:r>
            <a:endParaRPr lang="tr-TR" dirty="0" smtClean="0">
              <a:solidFill>
                <a:srgbClr val="C00000"/>
              </a:solidFill>
              <a:latin typeface="Arial Rounded MT Bold" pitchFamily="34" charset="0"/>
            </a:endParaRPr>
          </a:p>
          <a:p>
            <a:r>
              <a:rPr lang="tr-TR" b="1" i="1" dirty="0" smtClean="0">
                <a:solidFill>
                  <a:srgbClr val="C00000"/>
                </a:solidFill>
                <a:latin typeface="Arial Rounded MT Bold" pitchFamily="34" charset="0"/>
              </a:rPr>
              <a:t>ALIŞVERİŞ</a:t>
            </a:r>
            <a:endParaRPr lang="tr-TR" dirty="0" smtClean="0">
              <a:solidFill>
                <a:srgbClr val="C00000"/>
              </a:solidFill>
              <a:latin typeface="Arial Rounded MT Bold" pitchFamily="34" charset="0"/>
            </a:endParaRPr>
          </a:p>
          <a:p>
            <a:r>
              <a:rPr lang="tr-TR" b="1" i="1" dirty="0" smtClean="0">
                <a:solidFill>
                  <a:srgbClr val="C00000"/>
                </a:solidFill>
                <a:latin typeface="Arial Rounded MT Bold" pitchFamily="34" charset="0"/>
              </a:rPr>
              <a:t>GERİ ÇEKİLME,PASİFLEŞİP İÇE KAPANMA</a:t>
            </a:r>
            <a:endParaRPr lang="tr-TR" dirty="0" smtClean="0">
              <a:solidFill>
                <a:srgbClr val="C00000"/>
              </a:solidFill>
              <a:latin typeface="Arial Rounded MT Bold" pitchFamily="34" charset="0"/>
            </a:endParaRPr>
          </a:p>
          <a:p>
            <a:pPr>
              <a:buNone/>
            </a:pPr>
            <a:r>
              <a:rPr lang="tr-TR" b="1" i="1" dirty="0" smtClean="0">
                <a:solidFill>
                  <a:srgbClr val="C00000"/>
                </a:solidFill>
                <a:latin typeface="Arial Rounded MT Bold" pitchFamily="34" charset="0"/>
              </a:rPr>
              <a:t>	(BU KİŞİLER, YAŞADIKLARI SORUNLARI PAYLAŞMAYARAK İÇLERİNDE BİRİKTİRİRLER)</a:t>
            </a:r>
            <a:endParaRPr lang="tr-TR" dirty="0" smtClean="0">
              <a:solidFill>
                <a:srgbClr val="C00000"/>
              </a:solidFill>
              <a:latin typeface="Arial Rounded MT Bold" pitchFamily="34" charset="0"/>
            </a:endParaRPr>
          </a:p>
          <a:p>
            <a:endParaRPr lang="tr-TR"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latin typeface="Bookman Old Style" pitchFamily="18" charset="0"/>
              </a:rPr>
              <a:t>STRESLE BAŞA ÇIKMA YÖNTEMLERİ</a:t>
            </a:r>
            <a:r>
              <a:rPr lang="tr-TR" dirty="0" smtClean="0">
                <a:solidFill>
                  <a:schemeClr val="accent1">
                    <a:lumMod val="75000"/>
                  </a:schemeClr>
                </a:solidFill>
                <a:latin typeface="Bookman Old Style" pitchFamily="18" charset="0"/>
              </a:rPr>
              <a:t/>
            </a:r>
            <a:br>
              <a:rPr lang="tr-TR" dirty="0" smtClean="0">
                <a:solidFill>
                  <a:schemeClr val="accent1">
                    <a:lumMod val="75000"/>
                  </a:schemeClr>
                </a:solidFill>
                <a:latin typeface="Bookman Old Style" pitchFamily="18" charset="0"/>
              </a:rPr>
            </a:br>
            <a:endParaRPr lang="tr-TR" dirty="0"/>
          </a:p>
        </p:txBody>
      </p:sp>
      <p:sp>
        <p:nvSpPr>
          <p:cNvPr id="3" name="2 İçerik Yer Tutucusu"/>
          <p:cNvSpPr>
            <a:spLocks noGrp="1"/>
          </p:cNvSpPr>
          <p:nvPr>
            <p:ph idx="1"/>
          </p:nvPr>
        </p:nvSpPr>
        <p:spPr/>
        <p:txBody>
          <a:bodyPr/>
          <a:lstStyle/>
          <a:p>
            <a:r>
              <a:rPr lang="tr-TR" b="1" dirty="0" smtClean="0">
                <a:solidFill>
                  <a:srgbClr val="C00000"/>
                </a:solidFill>
                <a:latin typeface="Bookman Old Style" pitchFamily="18" charset="0"/>
              </a:rPr>
              <a:t>KENDİNİ STRESE SOKACAK OLAYDAN, ORTAMDAN UZAK TUT</a:t>
            </a:r>
            <a:endParaRPr lang="tr-TR" dirty="0" smtClean="0">
              <a:solidFill>
                <a:srgbClr val="C00000"/>
              </a:solidFill>
              <a:latin typeface="Bookman Old Style" pitchFamily="18" charset="0"/>
            </a:endParaRPr>
          </a:p>
          <a:p>
            <a:r>
              <a:rPr lang="tr-TR" b="1" dirty="0" smtClean="0">
                <a:solidFill>
                  <a:srgbClr val="C00000"/>
                </a:solidFill>
                <a:latin typeface="Bookman Old Style" pitchFamily="18" charset="0"/>
              </a:rPr>
              <a:t>İŞİNİ İYİ YAP</a:t>
            </a:r>
            <a:endParaRPr lang="tr-TR" dirty="0" smtClean="0">
              <a:solidFill>
                <a:srgbClr val="C00000"/>
              </a:solidFill>
              <a:latin typeface="Bookman Old Style" pitchFamily="18" charset="0"/>
            </a:endParaRPr>
          </a:p>
          <a:p>
            <a:r>
              <a:rPr lang="tr-TR" b="1" dirty="0" smtClean="0">
                <a:solidFill>
                  <a:srgbClr val="C00000"/>
                </a:solidFill>
                <a:latin typeface="Bookman Old Style" pitchFamily="18" charset="0"/>
              </a:rPr>
              <a:t>KÖTÜ SÖYLEME/İŞİTME</a:t>
            </a:r>
            <a:endParaRPr lang="tr-TR" dirty="0" smtClean="0">
              <a:solidFill>
                <a:srgbClr val="C00000"/>
              </a:solidFill>
              <a:latin typeface="Bookman Old Style" pitchFamily="18" charset="0"/>
            </a:endParaRPr>
          </a:p>
          <a:p>
            <a:r>
              <a:rPr lang="tr-TR" b="1" dirty="0" smtClean="0">
                <a:solidFill>
                  <a:srgbClr val="C00000"/>
                </a:solidFill>
                <a:latin typeface="Bookman Old Style" pitchFamily="18" charset="0"/>
              </a:rPr>
              <a:t>BORCA GİRME</a:t>
            </a:r>
            <a:endParaRPr lang="tr-TR" dirty="0" smtClean="0">
              <a:solidFill>
                <a:srgbClr val="C00000"/>
              </a:solidFill>
              <a:latin typeface="Bookman Old Style" pitchFamily="18" charset="0"/>
            </a:endParaRP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chemeClr val="accent1">
                    <a:lumMod val="75000"/>
                  </a:schemeClr>
                </a:solidFill>
                <a:latin typeface="Bookman Old Style" pitchFamily="18" charset="0"/>
              </a:rPr>
              <a:t>STRESLE BAŞA ÇIKMA YÖNTEMLERİ </a:t>
            </a:r>
            <a:r>
              <a:rPr lang="tr-TR" dirty="0" smtClean="0">
                <a:solidFill>
                  <a:schemeClr val="accent1">
                    <a:lumMod val="75000"/>
                  </a:schemeClr>
                </a:solidFill>
                <a:latin typeface="Bookman Old Style" pitchFamily="18" charset="0"/>
              </a:rPr>
              <a:t/>
            </a:r>
            <a:br>
              <a:rPr lang="tr-TR" dirty="0" smtClean="0">
                <a:solidFill>
                  <a:schemeClr val="accent1">
                    <a:lumMod val="75000"/>
                  </a:schemeClr>
                </a:solidFill>
                <a:latin typeface="Bookman Old Style" pitchFamily="18" charset="0"/>
              </a:rPr>
            </a:br>
            <a:r>
              <a:rPr lang="tr-TR" b="1" dirty="0" smtClean="0">
                <a:solidFill>
                  <a:schemeClr val="accent1">
                    <a:lumMod val="75000"/>
                  </a:schemeClr>
                </a:solidFill>
                <a:latin typeface="Bookman Old Style" pitchFamily="18" charset="0"/>
              </a:rPr>
              <a:t>BİREYSEL YÖNTEMLER</a:t>
            </a:r>
            <a:endParaRPr lang="tr-TR" dirty="0"/>
          </a:p>
        </p:txBody>
      </p:sp>
      <p:sp>
        <p:nvSpPr>
          <p:cNvPr id="3" name="2 İçerik Yer Tutucusu"/>
          <p:cNvSpPr>
            <a:spLocks noGrp="1"/>
          </p:cNvSpPr>
          <p:nvPr>
            <p:ph idx="1"/>
          </p:nvPr>
        </p:nvSpPr>
        <p:spPr>
          <a:xfrm>
            <a:off x="406400" y="1554163"/>
            <a:ext cx="5895926" cy="5043585"/>
          </a:xfrm>
        </p:spPr>
        <p:txBody>
          <a:bodyPr>
            <a:normAutofit fontScale="70000" lnSpcReduction="20000"/>
          </a:bodyPr>
          <a:lstStyle/>
          <a:p>
            <a:r>
              <a:rPr lang="tr-TR" b="1" dirty="0" smtClean="0">
                <a:solidFill>
                  <a:srgbClr val="C00000"/>
                </a:solidFill>
                <a:latin typeface="Arial Rounded MT Bold" pitchFamily="34" charset="0"/>
              </a:rPr>
              <a:t>BEDENSEL HAREKET (EGZERSİZ) YAPMA </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SPOR</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HAREKET ETME-YER DEĞİŞTİRME</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GEVŞEME</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YUMRUK SIKMA</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KAŞLARI GERME</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GÖZLERİ SIKMA</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OMUZ GERME</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NEFES ALMA</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KARIN KASLARINI GERME</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BACAK VE KARIN KASLARINI GERME</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BALDIR KASLARINI GERME (TOPUĞU KALDIRMADAN)</a:t>
            </a:r>
            <a:endParaRPr lang="tr-TR" dirty="0" smtClean="0">
              <a:solidFill>
                <a:srgbClr val="C00000"/>
              </a:solidFill>
              <a:latin typeface="Arial Rounded MT Bold" pitchFamily="34" charset="0"/>
            </a:endParaRPr>
          </a:p>
          <a:p>
            <a:r>
              <a:rPr lang="tr-TR" b="1" dirty="0" smtClean="0">
                <a:solidFill>
                  <a:srgbClr val="C00000"/>
                </a:solidFill>
                <a:latin typeface="Arial Rounded MT Bold" pitchFamily="34" charset="0"/>
              </a:rPr>
              <a:t>BÜTÜN BEDENİ GEVŞETME</a:t>
            </a:r>
            <a:endParaRPr lang="tr-TR" dirty="0" smtClean="0">
              <a:solidFill>
                <a:srgbClr val="C00000"/>
              </a:solidFill>
              <a:latin typeface="Arial Rounded MT Bold" pitchFamily="34" charset="0"/>
            </a:endParaRPr>
          </a:p>
          <a:p>
            <a:endParaRPr lang="tr-TR" dirty="0"/>
          </a:p>
        </p:txBody>
      </p:sp>
      <p:sp>
        <p:nvSpPr>
          <p:cNvPr id="4" name="2 İçerik Yer Tutucusu"/>
          <p:cNvSpPr txBox="1">
            <a:spLocks/>
          </p:cNvSpPr>
          <p:nvPr/>
        </p:nvSpPr>
        <p:spPr>
          <a:xfrm>
            <a:off x="6077243" y="1411142"/>
            <a:ext cx="6114757" cy="5043585"/>
          </a:xfrm>
          <a:prstGeom prst="rect">
            <a:avLst/>
          </a:prstGeom>
        </p:spPr>
        <p:txBody>
          <a:bodyPr vert="horz">
            <a:normAutofit lnSpcReduction="10000"/>
          </a:bodyPr>
          <a:lstStyle/>
          <a:p>
            <a:r>
              <a:rPr lang="tr-TR" sz="2400" b="1" dirty="0" smtClean="0">
                <a:solidFill>
                  <a:srgbClr val="C00000"/>
                </a:solidFill>
                <a:latin typeface="Arial Rounded MT Bold" pitchFamily="34" charset="0"/>
              </a:rPr>
              <a:t>OLUMLU HAYAL KURMA</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KAYNAĞI BULMA</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NEŞELİ OLMA (GÜLÜMSEME, KAHKAHA, MİZAH)</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BESLENME (MEYAN KÖKÜ, …)</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MEDİTASYON</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TOPLUMSAL DESTEK</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ZAMAN YÖNETİMİ </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DUA VE İBADET</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DÜZENLİ UYKU</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MÜZİK</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“HAYIR” DEME</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NEGATİF İNSANLARDAN UZAK DURMA</a:t>
            </a:r>
            <a:endParaRPr lang="tr-TR" sz="2400" dirty="0" smtClean="0">
              <a:solidFill>
                <a:srgbClr val="C00000"/>
              </a:solidFill>
              <a:latin typeface="Arial Rounded MT Bold" pitchFamily="34" charset="0"/>
            </a:endParaRPr>
          </a:p>
          <a:p>
            <a:r>
              <a:rPr lang="tr-TR" sz="2400" b="1" dirty="0" smtClean="0">
                <a:solidFill>
                  <a:srgbClr val="C00000"/>
                </a:solidFill>
                <a:latin typeface="Arial Rounded MT Bold" pitchFamily="34" charset="0"/>
              </a:rPr>
              <a:t>DUŞ ALMA</a:t>
            </a:r>
            <a:endParaRPr lang="tr-TR" sz="2400" dirty="0" smtClean="0">
              <a:solidFill>
                <a:srgbClr val="C00000"/>
              </a:solidFill>
              <a:latin typeface="Arial Rounded MT Bold"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Pct val="70000"/>
              <a:buFont typeface="Wingdings 2"/>
              <a:buChar char=""/>
              <a:tabLst/>
              <a:defRPr/>
            </a:pPr>
            <a:endParaRPr kumimoji="0" lang="tr-TR" sz="3200" b="0" i="0" u="none" strike="noStrike" kern="1200" cap="none" spc="0" normalizeH="0" baseline="0" noProof="0" dirty="0">
              <a:ln>
                <a:noFill/>
              </a:ln>
              <a:solidFill>
                <a:schemeClr val="tx2"/>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2098431"/>
            <a:ext cx="11726014" cy="4161692"/>
          </a:xfrm>
        </p:spPr>
        <p:txBody>
          <a:bodyPr>
            <a:normAutofit/>
          </a:bodyPr>
          <a:lstStyle/>
          <a:p>
            <a:pPr algn="l"/>
            <a:r>
              <a:rPr lang="tr-TR" sz="3200" b="1" dirty="0">
                <a:solidFill>
                  <a:srgbClr val="C00000"/>
                </a:solidFill>
                <a:latin typeface="Arial Narrow" panose="020B0606020202030204" pitchFamily="34" charset="0"/>
              </a:rPr>
              <a:t>Kontrolsüz Öfke</a:t>
            </a:r>
          </a:p>
          <a:p>
            <a:pPr marL="457200" indent="-457200" algn="just">
              <a:buFont typeface="Wingdings" panose="05000000000000000000" pitchFamily="2" charset="2"/>
              <a:buChar char="q"/>
            </a:pPr>
            <a:r>
              <a:rPr lang="tr-TR" sz="3200" dirty="0">
                <a:latin typeface="Arial Narrow" panose="020B0606020202030204" pitchFamily="34" charset="0"/>
              </a:rPr>
              <a:t>Kontrol edilemediğinde yıkıcı, saldırgan,  tahrip   edici    tepkilere  dönüşme   potansiyeline  sahiptir.</a:t>
            </a:r>
          </a:p>
          <a:p>
            <a:pPr marL="457200" indent="-457200" algn="just">
              <a:buFont typeface="Wingdings" panose="05000000000000000000" pitchFamily="2" charset="2"/>
              <a:buChar char="q"/>
            </a:pPr>
            <a:r>
              <a:rPr lang="tr-TR" sz="3200" dirty="0">
                <a:latin typeface="Arial Narrow" panose="020B0606020202030204" pitchFamily="34" charset="0"/>
              </a:rPr>
              <a:t>En az iki kişiyi mutsuz eder.</a:t>
            </a:r>
          </a:p>
          <a:p>
            <a:pPr marL="457200" indent="-457200" algn="just">
              <a:buFont typeface="Wingdings" panose="05000000000000000000" pitchFamily="2" charset="2"/>
              <a:buChar char="q"/>
            </a:pPr>
            <a:r>
              <a:rPr lang="tr-TR" sz="3200" dirty="0">
                <a:latin typeface="Arial Narrow" panose="020B0606020202030204" pitchFamily="34" charset="0"/>
              </a:rPr>
              <a:t>Kavga, şiddet, terör  ifade edilemeyen  öfke duygularının etkisidir.</a:t>
            </a:r>
          </a:p>
        </p:txBody>
      </p:sp>
    </p:spTree>
    <p:extLst>
      <p:ext uri="{BB962C8B-B14F-4D97-AF65-F5344CB8AC3E}">
        <p14:creationId xmlns="" xmlns:p14="http://schemas.microsoft.com/office/powerpoint/2010/main" val="4545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2098431"/>
            <a:ext cx="11726014" cy="4161692"/>
          </a:xfrm>
        </p:spPr>
        <p:txBody>
          <a:bodyPr>
            <a:normAutofit/>
          </a:bodyPr>
          <a:lstStyle/>
          <a:p>
            <a:pPr algn="l"/>
            <a:r>
              <a:rPr lang="tr-TR" sz="3200" b="1" dirty="0">
                <a:solidFill>
                  <a:srgbClr val="C00000"/>
                </a:solidFill>
                <a:latin typeface="Arial Narrow" panose="020B0606020202030204" pitchFamily="34" charset="0"/>
              </a:rPr>
              <a:t>Öfkenin  İçeriği</a:t>
            </a:r>
          </a:p>
          <a:p>
            <a:pPr marL="457200" indent="-457200" algn="just">
              <a:buFont typeface="Wingdings" panose="05000000000000000000" pitchFamily="2" charset="2"/>
              <a:buChar char="q"/>
            </a:pPr>
            <a:r>
              <a:rPr lang="tr-TR" sz="3200" dirty="0">
                <a:solidFill>
                  <a:srgbClr val="7030A0"/>
                </a:solidFill>
                <a:latin typeface="Arial Narrow" panose="020B0606020202030204" pitchFamily="34" charset="0"/>
              </a:rPr>
              <a:t>Öfke</a:t>
            </a:r>
            <a:r>
              <a:rPr lang="tr-TR" sz="3200" dirty="0">
                <a:latin typeface="Arial Narrow" panose="020B0606020202030204" pitchFamily="34" charset="0"/>
              </a:rPr>
              <a:t>,  bir  taraftan  bizi  bir  problem  olduğu konusunda   uyarırken,   diğer   taraftan  da kendini  koruma  adına   saldırganlık eğilimini   harekete   geçirir.</a:t>
            </a:r>
          </a:p>
          <a:p>
            <a:pPr marL="457200" indent="-457200" algn="just">
              <a:buFont typeface="Wingdings" panose="05000000000000000000" pitchFamily="2" charset="2"/>
              <a:buChar char="q"/>
            </a:pPr>
            <a:r>
              <a:rPr lang="tr-TR" sz="3200" dirty="0">
                <a:solidFill>
                  <a:srgbClr val="002060"/>
                </a:solidFill>
                <a:latin typeface="Arial Narrow" panose="020B0606020202030204" pitchFamily="34" charset="0"/>
              </a:rPr>
              <a:t>Şiddet;   </a:t>
            </a:r>
            <a:r>
              <a:rPr lang="tr-TR" sz="3200" dirty="0">
                <a:latin typeface="Arial Narrow" panose="020B0606020202030204" pitchFamily="34" charset="0"/>
              </a:rPr>
              <a:t>saldırganlık   içeren,   öfkenin kontrolsüz   olarak   ortaya   çıkan   davranış biçimidir.</a:t>
            </a:r>
          </a:p>
        </p:txBody>
      </p:sp>
    </p:spTree>
    <p:extLst>
      <p:ext uri="{BB962C8B-B14F-4D97-AF65-F5344CB8AC3E}">
        <p14:creationId xmlns="" xmlns:p14="http://schemas.microsoft.com/office/powerpoint/2010/main" val="117511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524003"/>
            <a:ext cx="11726014" cy="4902459"/>
          </a:xfrm>
        </p:spPr>
        <p:txBody>
          <a:bodyPr>
            <a:normAutofit lnSpcReduction="10000"/>
          </a:bodyPr>
          <a:lstStyle/>
          <a:p>
            <a:pPr algn="l"/>
            <a:r>
              <a:rPr lang="tr-TR" sz="3200" b="1" dirty="0">
                <a:solidFill>
                  <a:srgbClr val="C00000"/>
                </a:solidFill>
                <a:latin typeface="Arial Narrow" panose="020B0606020202030204" pitchFamily="34" charset="0"/>
              </a:rPr>
              <a:t>Öfkenin   Nedenleri</a:t>
            </a:r>
          </a:p>
          <a:p>
            <a:pPr marL="457200" indent="-457200" algn="just">
              <a:buFont typeface="Wingdings" panose="05000000000000000000" pitchFamily="2" charset="2"/>
              <a:buChar char="q"/>
            </a:pPr>
            <a:r>
              <a:rPr lang="tr-TR" sz="3200" dirty="0">
                <a:solidFill>
                  <a:srgbClr val="FF0000"/>
                </a:solidFill>
                <a:latin typeface="Arial Narrow" panose="020B0606020202030204" pitchFamily="34" charset="0"/>
              </a:rPr>
              <a:t>İçsel Nedenler: </a:t>
            </a:r>
          </a:p>
          <a:p>
            <a:pPr marL="914400" lvl="1" indent="-457200" algn="just">
              <a:buFont typeface="Wingdings" panose="05000000000000000000" pitchFamily="2" charset="2"/>
              <a:buChar char="q"/>
            </a:pPr>
            <a:r>
              <a:rPr lang="tr-TR" sz="2800" dirty="0">
                <a:solidFill>
                  <a:schemeClr val="accent5">
                    <a:lumMod val="50000"/>
                  </a:schemeClr>
                </a:solidFill>
                <a:latin typeface="Arial Narrow" panose="020B0606020202030204" pitchFamily="34" charset="0"/>
              </a:rPr>
              <a:t>Kişisel  Sorunlarımız, </a:t>
            </a:r>
          </a:p>
          <a:p>
            <a:pPr marL="914400" lvl="1" indent="-457200" algn="just">
              <a:buFont typeface="Wingdings" panose="05000000000000000000" pitchFamily="2" charset="2"/>
              <a:buChar char="q"/>
            </a:pPr>
            <a:r>
              <a:rPr lang="tr-TR" sz="2800" dirty="0">
                <a:solidFill>
                  <a:schemeClr val="accent5">
                    <a:lumMod val="50000"/>
                  </a:schemeClr>
                </a:solidFill>
                <a:latin typeface="Arial Narrow" panose="020B0606020202030204" pitchFamily="34" charset="0"/>
              </a:rPr>
              <a:t>Kuruntularımız,</a:t>
            </a:r>
          </a:p>
          <a:p>
            <a:pPr marL="914400" lvl="1" indent="-457200" algn="just">
              <a:buFont typeface="Wingdings" panose="05000000000000000000" pitchFamily="2" charset="2"/>
              <a:buChar char="q"/>
            </a:pPr>
            <a:r>
              <a:rPr lang="tr-TR" sz="2800" dirty="0">
                <a:solidFill>
                  <a:schemeClr val="accent5">
                    <a:lumMod val="50000"/>
                  </a:schemeClr>
                </a:solidFill>
                <a:latin typeface="Arial Narrow" panose="020B0606020202030204" pitchFamily="34" charset="0"/>
              </a:rPr>
              <a:t>Başımızdan  Geçmiş  Bazı  Olaylar    Ve</a:t>
            </a:r>
          </a:p>
          <a:p>
            <a:pPr marL="914400" lvl="1" indent="-457200" algn="just">
              <a:buFont typeface="Wingdings" panose="05000000000000000000" pitchFamily="2" charset="2"/>
              <a:buChar char="q"/>
            </a:pPr>
            <a:r>
              <a:rPr lang="tr-TR" sz="2800" dirty="0">
                <a:solidFill>
                  <a:schemeClr val="accent5">
                    <a:lumMod val="50000"/>
                  </a:schemeClr>
                </a:solidFill>
                <a:latin typeface="Arial Narrow" panose="020B0606020202030204" pitchFamily="34" charset="0"/>
              </a:rPr>
              <a:t>Kişilik  Bozuklukları   Olabilir.</a:t>
            </a:r>
          </a:p>
          <a:p>
            <a:pPr marL="457200" indent="-457200" algn="just">
              <a:buFont typeface="Wingdings" panose="05000000000000000000" pitchFamily="2" charset="2"/>
              <a:buChar char="q"/>
            </a:pPr>
            <a:r>
              <a:rPr lang="tr-TR" sz="3200" dirty="0">
                <a:solidFill>
                  <a:srgbClr val="FF0000"/>
                </a:solidFill>
                <a:latin typeface="Arial Narrow" panose="020B0606020202030204" pitchFamily="34" charset="0"/>
              </a:rPr>
              <a:t>Dışsal Nedenler: </a:t>
            </a:r>
          </a:p>
          <a:p>
            <a:pPr marL="914400" lvl="1" indent="-457200" algn="just">
              <a:buFont typeface="Wingdings" panose="05000000000000000000" pitchFamily="2" charset="2"/>
              <a:buChar char="q"/>
            </a:pPr>
            <a:r>
              <a:rPr lang="tr-TR" sz="2800" dirty="0">
                <a:solidFill>
                  <a:schemeClr val="accent5">
                    <a:lumMod val="50000"/>
                  </a:schemeClr>
                </a:solidFill>
                <a:latin typeface="Arial Narrow" panose="020B0606020202030204" pitchFamily="34" charset="0"/>
              </a:rPr>
              <a:t>Kişiler  (Kendisi, Anne-Baba, Çocuk, Arkadaş,…)</a:t>
            </a:r>
          </a:p>
          <a:p>
            <a:pPr marL="914400" lvl="1" indent="-457200" algn="just">
              <a:buFont typeface="Wingdings" panose="05000000000000000000" pitchFamily="2" charset="2"/>
              <a:buChar char="q"/>
            </a:pPr>
            <a:r>
              <a:rPr lang="tr-TR" sz="2800" dirty="0">
                <a:solidFill>
                  <a:schemeClr val="accent5">
                    <a:lumMod val="50000"/>
                  </a:schemeClr>
                </a:solidFill>
                <a:latin typeface="Arial Narrow" panose="020B0606020202030204" pitchFamily="34" charset="0"/>
              </a:rPr>
              <a:t>Olaylar   (Çatışma, Engellenme, Haksızlık,..)</a:t>
            </a:r>
          </a:p>
          <a:p>
            <a:pPr marL="914400" lvl="1" indent="-457200" algn="just">
              <a:buFont typeface="Wingdings" panose="05000000000000000000" pitchFamily="2" charset="2"/>
              <a:buChar char="q"/>
            </a:pPr>
            <a:r>
              <a:rPr lang="tr-TR" sz="2800" dirty="0">
                <a:solidFill>
                  <a:schemeClr val="accent5">
                    <a:lumMod val="50000"/>
                  </a:schemeClr>
                </a:solidFill>
                <a:latin typeface="Arial Narrow" panose="020B0606020202030204" pitchFamily="34" charset="0"/>
              </a:rPr>
              <a:t>Durumlar   (Trafik, Randevu…) Olabilir.</a:t>
            </a:r>
          </a:p>
        </p:txBody>
      </p:sp>
    </p:spTree>
    <p:extLst>
      <p:ext uri="{BB962C8B-B14F-4D97-AF65-F5344CB8AC3E}">
        <p14:creationId xmlns="" xmlns:p14="http://schemas.microsoft.com/office/powerpoint/2010/main" val="607537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524003"/>
            <a:ext cx="11726014" cy="4902459"/>
          </a:xfrm>
        </p:spPr>
        <p:txBody>
          <a:bodyPr>
            <a:normAutofit/>
          </a:bodyPr>
          <a:lstStyle/>
          <a:p>
            <a:pPr algn="l"/>
            <a:r>
              <a:rPr lang="tr-TR" sz="3200" b="1" dirty="0">
                <a:solidFill>
                  <a:srgbClr val="C00000"/>
                </a:solidFill>
                <a:latin typeface="Arial Narrow" panose="020B0606020202030204" pitchFamily="34" charset="0"/>
              </a:rPr>
              <a:t>Öfkemizle Birlikte Hissettiğimiz Diğer Duygular Nelerdir? </a:t>
            </a:r>
          </a:p>
        </p:txBody>
      </p:sp>
      <p:graphicFrame>
        <p:nvGraphicFramePr>
          <p:cNvPr id="18" name="Diyagram 17">
            <a:extLst>
              <a:ext uri="{FF2B5EF4-FFF2-40B4-BE49-F238E27FC236}">
                <a16:creationId xmlns="" xmlns:a16="http://schemas.microsoft.com/office/drawing/2014/main" id="{9BFE4767-6913-432B-86B6-CF44E312B77F}"/>
              </a:ext>
            </a:extLst>
          </p:cNvPr>
          <p:cNvGraphicFramePr/>
          <p:nvPr>
            <p:extLst>
              <p:ext uri="{D42A27DB-BD31-4B8C-83A1-F6EECF244321}">
                <p14:modId xmlns="" xmlns:p14="http://schemas.microsoft.com/office/powerpoint/2010/main" val="2548774449"/>
              </p:ext>
            </p:extLst>
          </p:nvPr>
        </p:nvGraphicFramePr>
        <p:xfrm>
          <a:off x="2079674" y="1563836"/>
          <a:ext cx="7596554" cy="4060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96385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770185"/>
            <a:ext cx="11726014" cy="4656277"/>
          </a:xfrm>
        </p:spPr>
        <p:txBody>
          <a:bodyPr>
            <a:normAutofit lnSpcReduction="10000"/>
          </a:bodyPr>
          <a:lstStyle/>
          <a:p>
            <a:pPr algn="l"/>
            <a:r>
              <a:rPr lang="tr-TR" sz="3200" b="1" dirty="0">
                <a:solidFill>
                  <a:srgbClr val="C00000"/>
                </a:solidFill>
                <a:latin typeface="Arial Narrow" panose="020B0606020202030204" pitchFamily="34" charset="0"/>
              </a:rPr>
              <a:t>Nelere  Öfkeleniriz?</a:t>
            </a:r>
          </a:p>
          <a:p>
            <a:pPr marL="914400" lvl="1" indent="-457200" algn="l">
              <a:buFont typeface="Wingdings" panose="05000000000000000000" pitchFamily="2" charset="2"/>
              <a:buChar char="q"/>
            </a:pPr>
            <a:r>
              <a:rPr lang="tr-TR" sz="2800" dirty="0">
                <a:latin typeface="Arial Narrow" panose="020B0606020202030204" pitchFamily="34" charset="0"/>
              </a:rPr>
              <a:t>İsteklerimizin   olmadığında</a:t>
            </a:r>
          </a:p>
          <a:p>
            <a:pPr marL="914400" lvl="1" indent="-457200" algn="l">
              <a:buFont typeface="Wingdings" panose="05000000000000000000" pitchFamily="2" charset="2"/>
              <a:buChar char="q"/>
            </a:pPr>
            <a:r>
              <a:rPr lang="tr-TR" sz="2800" dirty="0">
                <a:latin typeface="Arial Narrow" panose="020B0606020202030204" pitchFamily="34" charset="0"/>
              </a:rPr>
              <a:t>Beklemediğimiz  bir sonuçla karşılaştığımızda</a:t>
            </a:r>
          </a:p>
          <a:p>
            <a:pPr marL="914400" lvl="1" indent="-457200" algn="l">
              <a:buFont typeface="Wingdings" panose="05000000000000000000" pitchFamily="2" charset="2"/>
              <a:buChar char="q"/>
            </a:pPr>
            <a:r>
              <a:rPr lang="tr-TR" sz="2800" dirty="0">
                <a:latin typeface="Arial Narrow" panose="020B0606020202030204" pitchFamily="34" charset="0"/>
              </a:rPr>
              <a:t>Beklentilerimiz  gerçekleşmediğinde</a:t>
            </a:r>
          </a:p>
          <a:p>
            <a:pPr marL="914400" lvl="1" indent="-457200" algn="l">
              <a:buFont typeface="Wingdings" panose="05000000000000000000" pitchFamily="2" charset="2"/>
              <a:buChar char="q"/>
            </a:pPr>
            <a:r>
              <a:rPr lang="tr-TR" sz="2800" dirty="0">
                <a:latin typeface="Arial Narrow" panose="020B0606020202030204" pitchFamily="34" charset="0"/>
              </a:rPr>
              <a:t>Anlaşılmadığımızı  hissettiğimizde</a:t>
            </a:r>
          </a:p>
          <a:p>
            <a:pPr marL="914400" lvl="1" indent="-457200" algn="l">
              <a:buFont typeface="Wingdings" panose="05000000000000000000" pitchFamily="2" charset="2"/>
              <a:buChar char="q"/>
            </a:pPr>
            <a:r>
              <a:rPr lang="tr-TR" sz="2800" dirty="0">
                <a:latin typeface="Arial Narrow" panose="020B0606020202030204" pitchFamily="34" charset="0"/>
              </a:rPr>
              <a:t>Tehdit  aldığımızda</a:t>
            </a:r>
          </a:p>
          <a:p>
            <a:pPr marL="914400" lvl="1" indent="-457200" algn="l">
              <a:buFont typeface="Wingdings" panose="05000000000000000000" pitchFamily="2" charset="2"/>
              <a:buChar char="q"/>
            </a:pPr>
            <a:r>
              <a:rPr lang="tr-TR" sz="2800" dirty="0">
                <a:latin typeface="Arial Narrow" panose="020B0606020202030204" pitchFamily="34" charset="0"/>
              </a:rPr>
              <a:t>Kendimizi  çıkmazda  hissettiğimizde</a:t>
            </a:r>
          </a:p>
          <a:p>
            <a:pPr marL="914400" lvl="1" indent="-457200" algn="l">
              <a:buFont typeface="Wingdings" panose="05000000000000000000" pitchFamily="2" charset="2"/>
              <a:buChar char="q"/>
            </a:pPr>
            <a:r>
              <a:rPr lang="tr-TR" sz="2800" dirty="0">
                <a:latin typeface="Arial Narrow" panose="020B0606020202030204" pitchFamily="34" charset="0"/>
              </a:rPr>
              <a:t>Kişiliğimize  saldırıldığında</a:t>
            </a:r>
          </a:p>
          <a:p>
            <a:pPr marL="914400" lvl="1" indent="-457200" algn="l">
              <a:buFont typeface="Wingdings" panose="05000000000000000000" pitchFamily="2" charset="2"/>
              <a:buChar char="q"/>
            </a:pPr>
            <a:r>
              <a:rPr lang="tr-TR" sz="2800" dirty="0">
                <a:latin typeface="Arial Narrow" panose="020B0606020202030204" pitchFamily="34" charset="0"/>
              </a:rPr>
              <a:t>Önemlilerimize   saldırıldığında</a:t>
            </a:r>
          </a:p>
          <a:p>
            <a:pPr algn="l"/>
            <a:endParaRPr lang="tr-TR" sz="3200" dirty="0">
              <a:latin typeface="Arial Narrow" panose="020B0606020202030204" pitchFamily="34" charset="0"/>
            </a:endParaRPr>
          </a:p>
        </p:txBody>
      </p:sp>
    </p:spTree>
    <p:extLst>
      <p:ext uri="{BB962C8B-B14F-4D97-AF65-F5344CB8AC3E}">
        <p14:creationId xmlns="" xmlns:p14="http://schemas.microsoft.com/office/powerpoint/2010/main" val="1604865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770185"/>
            <a:ext cx="11726014" cy="4656277"/>
          </a:xfrm>
        </p:spPr>
        <p:txBody>
          <a:bodyPr>
            <a:normAutofit/>
          </a:bodyPr>
          <a:lstStyle/>
          <a:p>
            <a:pPr algn="l"/>
            <a:r>
              <a:rPr lang="tr-TR" sz="3200" b="1" dirty="0">
                <a:solidFill>
                  <a:srgbClr val="C00000"/>
                </a:solidFill>
                <a:latin typeface="Arial Narrow" panose="020B0606020202030204" pitchFamily="34" charset="0"/>
              </a:rPr>
              <a:t>Öfkemizin   Gerçek   Nedeni Kendimizle   İlgili Hangi   Hislerimizdir?</a:t>
            </a:r>
          </a:p>
          <a:p>
            <a:pPr algn="l"/>
            <a:endParaRPr lang="tr-TR" sz="3200" dirty="0">
              <a:latin typeface="Arial Narrow" panose="020B0606020202030204" pitchFamily="34" charset="0"/>
            </a:endParaRPr>
          </a:p>
        </p:txBody>
      </p:sp>
      <p:graphicFrame>
        <p:nvGraphicFramePr>
          <p:cNvPr id="18" name="Diyagram 17">
            <a:extLst>
              <a:ext uri="{FF2B5EF4-FFF2-40B4-BE49-F238E27FC236}">
                <a16:creationId xmlns="" xmlns:a16="http://schemas.microsoft.com/office/drawing/2014/main" id="{360A02A8-F49B-4125-AE3F-121138CF647C}"/>
              </a:ext>
            </a:extLst>
          </p:cNvPr>
          <p:cNvGraphicFramePr/>
          <p:nvPr>
            <p:extLst>
              <p:ext uri="{D42A27DB-BD31-4B8C-83A1-F6EECF244321}">
                <p14:modId xmlns="" xmlns:p14="http://schemas.microsoft.com/office/powerpoint/2010/main" val="1874024913"/>
              </p:ext>
            </p:extLst>
          </p:nvPr>
        </p:nvGraphicFramePr>
        <p:xfrm>
          <a:off x="2142042" y="1590756"/>
          <a:ext cx="8208963" cy="3596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051813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şlık 1"/>
          <p:cNvSpPr>
            <a:spLocks noGrp="1"/>
          </p:cNvSpPr>
          <p:nvPr>
            <p:ph type="ctrTitle"/>
          </p:nvPr>
        </p:nvSpPr>
        <p:spPr>
          <a:xfrm>
            <a:off x="277440" y="919115"/>
            <a:ext cx="11726014" cy="616608"/>
          </a:xfrm>
        </p:spPr>
        <p:txBody>
          <a:bodyPr>
            <a:normAutofit/>
          </a:bodyPr>
          <a:lstStyle/>
          <a:p>
            <a:pPr algn="r"/>
            <a:r>
              <a:rPr lang="tr-TR" sz="3200" b="1" dirty="0">
                <a:solidFill>
                  <a:srgbClr val="C00000"/>
                </a:solidFill>
                <a:effectLst>
                  <a:outerShdw blurRad="38100" dist="38100" dir="2700000" algn="tl">
                    <a:srgbClr val="000000">
                      <a:alpha val="43137"/>
                    </a:srgbClr>
                  </a:outerShdw>
                </a:effectLst>
                <a:latin typeface="Arial Narrow" panose="020B0606020202030204" pitchFamily="34" charset="0"/>
              </a:rPr>
              <a:t>Öfke Ve Öfke Kontrolü</a:t>
            </a:r>
          </a:p>
        </p:txBody>
      </p:sp>
      <p:sp>
        <p:nvSpPr>
          <p:cNvPr id="11" name="Alt Başlık 2"/>
          <p:cNvSpPr>
            <a:spLocks noGrp="1"/>
          </p:cNvSpPr>
          <p:nvPr>
            <p:ph type="subTitle" idx="1"/>
          </p:nvPr>
        </p:nvSpPr>
        <p:spPr>
          <a:xfrm>
            <a:off x="216481" y="1770185"/>
            <a:ext cx="11726014" cy="4656277"/>
          </a:xfrm>
        </p:spPr>
        <p:txBody>
          <a:bodyPr>
            <a:normAutofit lnSpcReduction="10000"/>
          </a:bodyPr>
          <a:lstStyle/>
          <a:p>
            <a:pPr algn="l"/>
            <a:r>
              <a:rPr lang="tr-TR" sz="3200" b="1" dirty="0">
                <a:solidFill>
                  <a:srgbClr val="C00000"/>
                </a:solidFill>
                <a:latin typeface="Arial Narrow" panose="020B0606020202030204" pitchFamily="34" charset="0"/>
              </a:rPr>
              <a:t>Çocukta  Öfkenin Alarmı !</a:t>
            </a:r>
          </a:p>
          <a:p>
            <a:pPr marL="914400" lvl="1" indent="-457200" algn="l">
              <a:buFont typeface="Wingdings" panose="05000000000000000000" pitchFamily="2" charset="2"/>
              <a:buChar char="q"/>
            </a:pPr>
            <a:r>
              <a:rPr lang="tr-TR" sz="2800" dirty="0">
                <a:latin typeface="Arial Narrow" panose="020B0606020202030204" pitchFamily="34" charset="0"/>
              </a:rPr>
              <a:t>Dikkatini  toplamada  güçlük</a:t>
            </a:r>
          </a:p>
          <a:p>
            <a:pPr marL="914400" lvl="1" indent="-457200" algn="l">
              <a:buFont typeface="Wingdings" panose="05000000000000000000" pitchFamily="2" charset="2"/>
              <a:buChar char="q"/>
            </a:pPr>
            <a:r>
              <a:rPr lang="tr-TR" sz="2800" dirty="0">
                <a:latin typeface="Arial Narrow" panose="020B0606020202030204" pitchFamily="34" charset="0"/>
              </a:rPr>
              <a:t>Oyunlarda ‘oyun bozan tutum’ sergileme</a:t>
            </a:r>
          </a:p>
          <a:p>
            <a:pPr marL="914400" lvl="1" indent="-457200" algn="l">
              <a:buFont typeface="Wingdings" panose="05000000000000000000" pitchFamily="2" charset="2"/>
              <a:buChar char="q"/>
            </a:pPr>
            <a:r>
              <a:rPr lang="tr-TR" sz="2800" dirty="0">
                <a:latin typeface="Arial Narrow" panose="020B0606020202030204" pitchFamily="34" charset="0"/>
              </a:rPr>
              <a:t>Diğer  çocuklarla  sık  sık  kavga  etme</a:t>
            </a:r>
          </a:p>
          <a:p>
            <a:pPr marL="914400" lvl="1" indent="-457200" algn="l">
              <a:buFont typeface="Wingdings" panose="05000000000000000000" pitchFamily="2" charset="2"/>
              <a:buChar char="q"/>
            </a:pPr>
            <a:r>
              <a:rPr lang="tr-TR" sz="2800" dirty="0">
                <a:latin typeface="Arial Narrow" panose="020B0606020202030204" pitchFamily="34" charset="0"/>
              </a:rPr>
              <a:t>Çok  az  arkadaşının  olması</a:t>
            </a:r>
          </a:p>
          <a:p>
            <a:pPr marL="914400" lvl="1" indent="-457200" algn="l">
              <a:buFont typeface="Wingdings" panose="05000000000000000000" pitchFamily="2" charset="2"/>
              <a:buChar char="q"/>
            </a:pPr>
            <a:r>
              <a:rPr lang="tr-TR" sz="2800" dirty="0">
                <a:latin typeface="Arial Narrow" panose="020B0606020202030204" pitchFamily="34" charset="0"/>
              </a:rPr>
              <a:t>TV’ da   şiddet   içeren  filmleri tercih  etmesi</a:t>
            </a:r>
          </a:p>
          <a:p>
            <a:pPr marL="914400" lvl="1" indent="-457200" algn="l">
              <a:buFont typeface="Wingdings" panose="05000000000000000000" pitchFamily="2" charset="2"/>
              <a:buChar char="q"/>
            </a:pPr>
            <a:r>
              <a:rPr lang="tr-TR" sz="2800" dirty="0">
                <a:latin typeface="Arial Narrow" panose="020B0606020202030204" pitchFamily="34" charset="0"/>
              </a:rPr>
              <a:t>Şiddet  temalı  oyunlar  oynaması</a:t>
            </a:r>
          </a:p>
          <a:p>
            <a:pPr marL="914400" lvl="1" indent="-457200" algn="l">
              <a:buFont typeface="Wingdings" panose="05000000000000000000" pitchFamily="2" charset="2"/>
              <a:buChar char="q"/>
            </a:pPr>
            <a:r>
              <a:rPr lang="tr-TR" sz="2800" dirty="0">
                <a:latin typeface="Arial Narrow" panose="020B0606020202030204" pitchFamily="34" charset="0"/>
              </a:rPr>
              <a:t>Kontrolsüz,  korkusuz  olması</a:t>
            </a:r>
          </a:p>
          <a:p>
            <a:pPr marL="914400" lvl="1" indent="-457200" algn="l">
              <a:buFont typeface="Wingdings" panose="05000000000000000000" pitchFamily="2" charset="2"/>
              <a:buChar char="q"/>
            </a:pPr>
            <a:r>
              <a:rPr lang="tr-TR" sz="2800" dirty="0">
                <a:latin typeface="Arial Narrow" panose="020B0606020202030204" pitchFamily="34" charset="0"/>
              </a:rPr>
              <a:t>Yetişkinleri   ve  kuralları  hiçe  sayması</a:t>
            </a:r>
          </a:p>
          <a:p>
            <a:pPr algn="l"/>
            <a:endParaRPr lang="tr-TR" sz="3200" dirty="0">
              <a:latin typeface="Arial Narrow" panose="020B0606020202030204" pitchFamily="34" charset="0"/>
            </a:endParaRPr>
          </a:p>
        </p:txBody>
      </p:sp>
    </p:spTree>
    <p:extLst>
      <p:ext uri="{BB962C8B-B14F-4D97-AF65-F5344CB8AC3E}">
        <p14:creationId xmlns="" xmlns:p14="http://schemas.microsoft.com/office/powerpoint/2010/main" val="325996422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195</TotalTime>
  <Words>929</Words>
  <Application>Microsoft Office PowerPoint</Application>
  <PresentationFormat>Özel</PresentationFormat>
  <Paragraphs>236</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Gezinti</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Öfke Ve Öfke Kontrolü</vt:lpstr>
      <vt:lpstr>STRES NEDİR?</vt:lpstr>
      <vt:lpstr>STRES TÜRLERİ</vt:lpstr>
      <vt:lpstr>STRES BELİRTİLERİ VE ETKİLERİ</vt:lpstr>
      <vt:lpstr>STRESLE BAŞA ÇIKMA ETKİSİZ (İŞLEVSEL OLMAYAN) YÖNTEMLER</vt:lpstr>
      <vt:lpstr>STRESLE BAŞA ÇIKMA YÖNTEMLERİ </vt:lpstr>
      <vt:lpstr>STRESLE BAŞA ÇIKMA YÖNTEMLERİ  BİREYSEL YÖNTEMLER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ÖFKE VE  ÖFKE KONTROLÜ</dc:title>
  <dc:creator>BRAM</dc:creator>
  <cp:lastModifiedBy>bhs</cp:lastModifiedBy>
  <cp:revision>19</cp:revision>
  <dcterms:created xsi:type="dcterms:W3CDTF">2017-09-15T09:19:12Z</dcterms:created>
  <dcterms:modified xsi:type="dcterms:W3CDTF">2020-12-21T10:21:28Z</dcterms:modified>
</cp:coreProperties>
</file>